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Glacial Indifference Bold" charset="1" panose="00000800000000000000"/>
      <p:regular r:id="rId40"/>
    </p:embeddedFont>
    <p:embeddedFont>
      <p:font typeface="Arial Nova" charset="1" panose="020B0504020202020204"/>
      <p:regular r:id="rId41"/>
    </p:embeddedFont>
    <p:embeddedFont>
      <p:font typeface="Schoolbell" charset="1" panose="02000000000000000000"/>
      <p:regular r:id="rId45"/>
    </p:embeddedFont>
    <p:embeddedFont>
      <p:font typeface="Canva Sans" charset="1" panose="020B0503030501040103"/>
      <p:regular r:id="rId46"/>
    </p:embeddedFont>
    <p:embeddedFont>
      <p:font typeface="Arial Nova Bold" charset="1" panose="020B0804020202020204"/>
      <p:regular r:id="rId47"/>
    </p:embeddedFont>
    <p:embeddedFont>
      <p:font typeface="Canva Sans Bold" charset="1" panose="020B0803030501040103"/>
      <p:regular r:id="rId48"/>
    </p:embeddedFont>
    <p:embeddedFont>
      <p:font typeface="Canva Student Font" charset="1" panose="00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81.png" Type="http://schemas.openxmlformats.org/officeDocument/2006/relationships/image"/><Relationship Id="rId12" Target="../media/image82.svg" Type="http://schemas.openxmlformats.org/officeDocument/2006/relationships/image"/><Relationship Id="rId13" Target="../media/image83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84.png" Type="http://schemas.openxmlformats.org/officeDocument/2006/relationships/image"/><Relationship Id="rId12" Target="../media/image85.svg" Type="http://schemas.openxmlformats.org/officeDocument/2006/relationships/image"/><Relationship Id="rId13" Target="../media/image86.png" Type="http://schemas.openxmlformats.org/officeDocument/2006/relationships/image"/><Relationship Id="rId14" Target="../media/image87.png" Type="http://schemas.openxmlformats.org/officeDocument/2006/relationships/image"/><Relationship Id="rId15" Target="../media/image88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3.png" Type="http://schemas.openxmlformats.org/officeDocument/2006/relationships/image"/><Relationship Id="rId13" Target="../media/image74.svg" Type="http://schemas.openxmlformats.org/officeDocument/2006/relationships/image"/><Relationship Id="rId14" Target="../media/image75.png" Type="http://schemas.openxmlformats.org/officeDocument/2006/relationships/image"/><Relationship Id="rId15" Target="../media/image76.svg" Type="http://schemas.openxmlformats.org/officeDocument/2006/relationships/image"/><Relationship Id="rId16" Target="../media/image77.png" Type="http://schemas.openxmlformats.org/officeDocument/2006/relationships/image"/><Relationship Id="rId17" Target="../media/image78.svg" Type="http://schemas.openxmlformats.org/officeDocument/2006/relationships/image"/><Relationship Id="rId18" Target="../media/image79.png" Type="http://schemas.openxmlformats.org/officeDocument/2006/relationships/image"/><Relationship Id="rId19" Target="../media/image80.sv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svg" Type="http://schemas.openxmlformats.org/officeDocument/2006/relationships/image"/><Relationship Id="rId12" Target="../media/image95.png" Type="http://schemas.openxmlformats.org/officeDocument/2006/relationships/image"/><Relationship Id="rId13" Target="../media/image96.svg" Type="http://schemas.openxmlformats.org/officeDocument/2006/relationships/image"/><Relationship Id="rId14" Target="../media/image97.png" Type="http://schemas.openxmlformats.org/officeDocument/2006/relationships/image"/><Relationship Id="rId15" Target="../media/image98.svg" Type="http://schemas.openxmlformats.org/officeDocument/2006/relationships/image"/><Relationship Id="rId16" Target="../media/image99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svg" Type="http://schemas.openxmlformats.org/officeDocument/2006/relationships/image"/><Relationship Id="rId12" Target="../media/image95.png" Type="http://schemas.openxmlformats.org/officeDocument/2006/relationships/image"/><Relationship Id="rId13" Target="../media/image96.svg" Type="http://schemas.openxmlformats.org/officeDocument/2006/relationships/image"/><Relationship Id="rId14" Target="../media/image97.png" Type="http://schemas.openxmlformats.org/officeDocument/2006/relationships/image"/><Relationship Id="rId15" Target="../media/image98.svg" Type="http://schemas.openxmlformats.org/officeDocument/2006/relationships/image"/><Relationship Id="rId16" Target="../media/image100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svg" Type="http://schemas.openxmlformats.org/officeDocument/2006/relationships/image"/><Relationship Id="rId12" Target="../media/image95.png" Type="http://schemas.openxmlformats.org/officeDocument/2006/relationships/image"/><Relationship Id="rId13" Target="../media/image96.svg" Type="http://schemas.openxmlformats.org/officeDocument/2006/relationships/image"/><Relationship Id="rId14" Target="../media/image97.png" Type="http://schemas.openxmlformats.org/officeDocument/2006/relationships/image"/><Relationship Id="rId15" Target="../media/image98.svg" Type="http://schemas.openxmlformats.org/officeDocument/2006/relationships/image"/><Relationship Id="rId16" Target="../media/image101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12" Target="../media/image104.png" Type="http://schemas.openxmlformats.org/officeDocument/2006/relationships/image"/><Relationship Id="rId13" Target="../media/image105.png" Type="http://schemas.openxmlformats.org/officeDocument/2006/relationships/image"/><Relationship Id="rId14" Target="../media/image106.png" Type="http://schemas.openxmlformats.org/officeDocument/2006/relationships/image"/><Relationship Id="rId15" Target="../media/image107.sv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102.png" Type="http://schemas.openxmlformats.org/officeDocument/2006/relationships/image"/><Relationship Id="rId9" Target="../media/image10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12" Target="../media/image108.png" Type="http://schemas.openxmlformats.org/officeDocument/2006/relationships/image"/><Relationship Id="rId13" Target="../media/image109.png" Type="http://schemas.openxmlformats.org/officeDocument/2006/relationships/image"/><Relationship Id="rId14" Target="../media/image110.png" Type="http://schemas.openxmlformats.org/officeDocument/2006/relationships/image"/><Relationship Id="rId15" Target="../media/image111.sv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102.png" Type="http://schemas.openxmlformats.org/officeDocument/2006/relationships/image"/><Relationship Id="rId9" Target="../media/image10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png" Type="http://schemas.openxmlformats.org/officeDocument/2006/relationships/image"/><Relationship Id="rId11" Target="../media/image110.png" Type="http://schemas.openxmlformats.org/officeDocument/2006/relationships/image"/><Relationship Id="rId12" Target="../media/image111.svg" Type="http://schemas.openxmlformats.org/officeDocument/2006/relationships/image"/><Relationship Id="rId13" Target="../media/image112.png" Type="http://schemas.openxmlformats.org/officeDocument/2006/relationships/image"/><Relationship Id="rId14" Target="../media/image113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3.png" Type="http://schemas.openxmlformats.org/officeDocument/2006/relationships/image"/><Relationship Id="rId13" Target="../media/image74.svg" Type="http://schemas.openxmlformats.org/officeDocument/2006/relationships/image"/><Relationship Id="rId14" Target="../media/image75.png" Type="http://schemas.openxmlformats.org/officeDocument/2006/relationships/image"/><Relationship Id="rId15" Target="../media/image76.svg" Type="http://schemas.openxmlformats.org/officeDocument/2006/relationships/image"/><Relationship Id="rId16" Target="../media/image77.png" Type="http://schemas.openxmlformats.org/officeDocument/2006/relationships/image"/><Relationship Id="rId17" Target="../media/image78.svg" Type="http://schemas.openxmlformats.org/officeDocument/2006/relationships/image"/><Relationship Id="rId18" Target="../media/image79.png" Type="http://schemas.openxmlformats.org/officeDocument/2006/relationships/image"/><Relationship Id="rId19" Target="../media/image80.sv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17" Target="../media/image20.pn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12" Target="../media/image114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102.png" Type="http://schemas.openxmlformats.org/officeDocument/2006/relationships/image"/><Relationship Id="rId9" Target="../media/image10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7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svg" Type="http://schemas.openxmlformats.org/officeDocument/2006/relationships/image"/><Relationship Id="rId12" Target="../media/image113.png" Type="http://schemas.openxmlformats.org/officeDocument/2006/relationships/image"/><Relationship Id="rId13" Target="../media/image122.png" Type="http://schemas.openxmlformats.org/officeDocument/2006/relationships/image"/><Relationship Id="rId14" Target="../media/image123.svg" Type="http://schemas.openxmlformats.org/officeDocument/2006/relationships/image"/><Relationship Id="rId15" Target="../media/image99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91.png" Type="http://schemas.openxmlformats.org/officeDocument/2006/relationships/image"/><Relationship Id="rId7" Target="../media/image92.sv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12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3.png" Type="http://schemas.openxmlformats.org/officeDocument/2006/relationships/image"/><Relationship Id="rId13" Target="../media/image74.svg" Type="http://schemas.openxmlformats.org/officeDocument/2006/relationships/image"/><Relationship Id="rId14" Target="../media/image75.png" Type="http://schemas.openxmlformats.org/officeDocument/2006/relationships/image"/><Relationship Id="rId15" Target="../media/image76.svg" Type="http://schemas.openxmlformats.org/officeDocument/2006/relationships/image"/><Relationship Id="rId16" Target="../media/image77.png" Type="http://schemas.openxmlformats.org/officeDocument/2006/relationships/image"/><Relationship Id="rId17" Target="../media/image78.svg" Type="http://schemas.openxmlformats.org/officeDocument/2006/relationships/image"/><Relationship Id="rId18" Target="../media/image79.png" Type="http://schemas.openxmlformats.org/officeDocument/2006/relationships/image"/><Relationship Id="rId19" Target="../media/image80.svg" Type="http://schemas.openxmlformats.org/officeDocument/2006/relationships/image"/><Relationship Id="rId2" Target="../media/image71.png" Type="http://schemas.openxmlformats.org/officeDocument/2006/relationships/image"/><Relationship Id="rId20" Target="../media/image125.png" Type="http://schemas.openxmlformats.org/officeDocument/2006/relationships/image"/><Relationship Id="rId21" Target="../media/image126.svg" Type="http://schemas.openxmlformats.org/officeDocument/2006/relationships/image"/><Relationship Id="rId3" Target="../media/image7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png" Type="http://schemas.openxmlformats.org/officeDocument/2006/relationships/image"/><Relationship Id="rId11" Target="../media/image110.png" Type="http://schemas.openxmlformats.org/officeDocument/2006/relationships/image"/><Relationship Id="rId12" Target="../media/image111.svg" Type="http://schemas.openxmlformats.org/officeDocument/2006/relationships/image"/><Relationship Id="rId13" Target="../media/image127.png" Type="http://schemas.openxmlformats.org/officeDocument/2006/relationships/image"/><Relationship Id="rId14" Target="../media/image128.png" Type="http://schemas.openxmlformats.org/officeDocument/2006/relationships/image"/><Relationship Id="rId15" Target="../media/image129.png" Type="http://schemas.openxmlformats.org/officeDocument/2006/relationships/image"/><Relationship Id="rId16" Target="../media/image130.png" Type="http://schemas.openxmlformats.org/officeDocument/2006/relationships/image"/><Relationship Id="rId17" Target="../media/image131.png" Type="http://schemas.openxmlformats.org/officeDocument/2006/relationships/image"/><Relationship Id="rId18" Target="../media/image132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38.svg" Type="http://schemas.openxmlformats.org/officeDocument/2006/relationships/image"/><Relationship Id="rId12" Target="../media/image139.png" Type="http://schemas.openxmlformats.org/officeDocument/2006/relationships/image"/><Relationship Id="rId13" Target="../media/image140.sv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133.png" Type="http://schemas.openxmlformats.org/officeDocument/2006/relationships/image"/><Relationship Id="rId7" Target="../media/image134.svg" Type="http://schemas.openxmlformats.org/officeDocument/2006/relationships/image"/><Relationship Id="rId8" Target="../media/image135.png" Type="http://schemas.openxmlformats.org/officeDocument/2006/relationships/image"/><Relationship Id="rId9" Target="../media/image13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5.png" Type="http://schemas.openxmlformats.org/officeDocument/2006/relationships/image"/><Relationship Id="rId11" Target="../media/image146.svg" Type="http://schemas.openxmlformats.org/officeDocument/2006/relationships/image"/><Relationship Id="rId12" Target="../media/image147.png" Type="http://schemas.openxmlformats.org/officeDocument/2006/relationships/image"/><Relationship Id="rId13" Target="../media/image148.svg" Type="http://schemas.openxmlformats.org/officeDocument/2006/relationships/image"/><Relationship Id="rId14" Target="../media/image102.png" Type="http://schemas.openxmlformats.org/officeDocument/2006/relationships/image"/><Relationship Id="rId15" Target="../media/image103.svg" Type="http://schemas.openxmlformats.org/officeDocument/2006/relationships/image"/><Relationship Id="rId16" Target="../media/image135.png" Type="http://schemas.openxmlformats.org/officeDocument/2006/relationships/image"/><Relationship Id="rId17" Target="../media/image136.svg" Type="http://schemas.openxmlformats.org/officeDocument/2006/relationships/image"/><Relationship Id="rId18" Target="../media/image139.png" Type="http://schemas.openxmlformats.org/officeDocument/2006/relationships/image"/><Relationship Id="rId19" Target="../media/image140.svg" Type="http://schemas.openxmlformats.org/officeDocument/2006/relationships/image"/><Relationship Id="rId2" Target="../media/image37.png" Type="http://schemas.openxmlformats.org/officeDocument/2006/relationships/image"/><Relationship Id="rId20" Target="../media/image137.png" Type="http://schemas.openxmlformats.org/officeDocument/2006/relationships/image"/><Relationship Id="rId21" Target="../media/image138.sv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141.png" Type="http://schemas.openxmlformats.org/officeDocument/2006/relationships/image"/><Relationship Id="rId7" Target="../media/image142.svg" Type="http://schemas.openxmlformats.org/officeDocument/2006/relationships/image"/><Relationship Id="rId8" Target="../media/image143.png" Type="http://schemas.openxmlformats.org/officeDocument/2006/relationships/image"/><Relationship Id="rId9" Target="../media/image14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0.svg" Type="http://schemas.openxmlformats.org/officeDocument/2006/relationships/image"/><Relationship Id="rId11" Target="../media/image113.png" Type="http://schemas.openxmlformats.org/officeDocument/2006/relationships/image"/><Relationship Id="rId12" Target="../media/image36.pn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Relationship Id="rId8" Target="../media/image86.png" Type="http://schemas.openxmlformats.org/officeDocument/2006/relationships/image"/><Relationship Id="rId9" Target="../media/image14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151.png" Type="http://schemas.openxmlformats.org/officeDocument/2006/relationships/image"/><Relationship Id="rId12" Target="../media/image152.png" Type="http://schemas.openxmlformats.org/officeDocument/2006/relationships/image"/><Relationship Id="rId13" Target="../media/image81.png" Type="http://schemas.openxmlformats.org/officeDocument/2006/relationships/image"/><Relationship Id="rId14" Target="../media/image82.svg" Type="http://schemas.openxmlformats.org/officeDocument/2006/relationships/image"/><Relationship Id="rId15" Target="../media/image83.png" Type="http://schemas.openxmlformats.org/officeDocument/2006/relationships/image"/><Relationship Id="rId16" Target="../media/image139.png" Type="http://schemas.openxmlformats.org/officeDocument/2006/relationships/image"/><Relationship Id="rId17" Target="../media/image140.svg" Type="http://schemas.openxmlformats.org/officeDocument/2006/relationships/image"/><Relationship Id="rId18" Target="../media/image73.png" Type="http://schemas.openxmlformats.org/officeDocument/2006/relationships/image"/><Relationship Id="rId19" Target="../media/image74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12" Target="../media/image114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102.png" Type="http://schemas.openxmlformats.org/officeDocument/2006/relationships/image"/><Relationship Id="rId9" Target="../media/image103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svg" Type="http://schemas.openxmlformats.org/officeDocument/2006/relationships/image"/><Relationship Id="rId12" Target="../media/image113.png" Type="http://schemas.openxmlformats.org/officeDocument/2006/relationships/image"/><Relationship Id="rId13" Target="../media/image122.png" Type="http://schemas.openxmlformats.org/officeDocument/2006/relationships/image"/><Relationship Id="rId14" Target="../media/image123.svg" Type="http://schemas.openxmlformats.org/officeDocument/2006/relationships/image"/><Relationship Id="rId15" Target="../media/image99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91.png" Type="http://schemas.openxmlformats.org/officeDocument/2006/relationships/image"/><Relationship Id="rId7" Target="../media/image92.sv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1.jpe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17" Target="../media/image4.png" Type="http://schemas.openxmlformats.org/officeDocument/2006/relationships/image"/><Relationship Id="rId18" Target="../media/image5.sv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18" Target="../media/image48.svg" Type="http://schemas.openxmlformats.org/officeDocument/2006/relationships/image"/><Relationship Id="rId19" Target="../media/image49.png" Type="http://schemas.openxmlformats.org/officeDocument/2006/relationships/image"/><Relationship Id="rId2" Target="../media/image39.jpeg" Type="http://schemas.openxmlformats.org/officeDocument/2006/relationships/image"/><Relationship Id="rId20" Target="../media/image50.svg" Type="http://schemas.openxmlformats.org/officeDocument/2006/relationships/image"/><Relationship Id="rId3" Target="../media/VAGW_dZQE6M.mp4" Type="http://schemas.openxmlformats.org/officeDocument/2006/relationships/video"/><Relationship Id="rId4" Target="../media/VAGW_dZQE6M.mp4" Type="http://schemas.microsoft.com/office/2007/relationships/media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36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15" Target="../media/image62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69.png" Type="http://schemas.openxmlformats.org/officeDocument/2006/relationships/image"/><Relationship Id="rId17" Target="../media/image70.sv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3.png" Type="http://schemas.openxmlformats.org/officeDocument/2006/relationships/image"/><Relationship Id="rId13" Target="../media/image74.svg" Type="http://schemas.openxmlformats.org/officeDocument/2006/relationships/image"/><Relationship Id="rId14" Target="../media/image75.png" Type="http://schemas.openxmlformats.org/officeDocument/2006/relationships/image"/><Relationship Id="rId15" Target="../media/image76.svg" Type="http://schemas.openxmlformats.org/officeDocument/2006/relationships/image"/><Relationship Id="rId16" Target="../media/image77.png" Type="http://schemas.openxmlformats.org/officeDocument/2006/relationships/image"/><Relationship Id="rId17" Target="../media/image78.svg" Type="http://schemas.openxmlformats.org/officeDocument/2006/relationships/image"/><Relationship Id="rId18" Target="../media/image79.png" Type="http://schemas.openxmlformats.org/officeDocument/2006/relationships/image"/><Relationship Id="rId19" Target="../media/image80.sv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0432" y="588725"/>
            <a:ext cx="8727136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2919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Have you seen these?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489985" y="2208095"/>
            <a:ext cx="9308031" cy="7628014"/>
          </a:xfrm>
          <a:custGeom>
            <a:avLst/>
            <a:gdLst/>
            <a:ahLst/>
            <a:cxnLst/>
            <a:rect r="r" b="b" t="t" l="l"/>
            <a:pathLst>
              <a:path h="7628014" w="9308031">
                <a:moveTo>
                  <a:pt x="0" y="0"/>
                </a:moveTo>
                <a:lnTo>
                  <a:pt x="9308030" y="0"/>
                </a:lnTo>
                <a:lnTo>
                  <a:pt x="9308030" y="7628014"/>
                </a:lnTo>
                <a:lnTo>
                  <a:pt x="0" y="7628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67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7655">
            <a:off x="7331752" y="4628550"/>
            <a:ext cx="1268440" cy="172969"/>
          </a:xfrm>
          <a:custGeom>
            <a:avLst/>
            <a:gdLst/>
            <a:ahLst/>
            <a:cxnLst/>
            <a:rect r="r" b="b" t="t" l="l"/>
            <a:pathLst>
              <a:path h="172969" w="1268440">
                <a:moveTo>
                  <a:pt x="0" y="0"/>
                </a:moveTo>
                <a:lnTo>
                  <a:pt x="1268440" y="0"/>
                </a:lnTo>
                <a:lnTo>
                  <a:pt x="1268440" y="172969"/>
                </a:lnTo>
                <a:lnTo>
                  <a:pt x="0" y="172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90707">
            <a:off x="9404404" y="3786742"/>
            <a:ext cx="1113995" cy="1242794"/>
          </a:xfrm>
          <a:custGeom>
            <a:avLst/>
            <a:gdLst/>
            <a:ahLst/>
            <a:cxnLst/>
            <a:rect r="r" b="b" t="t" l="l"/>
            <a:pathLst>
              <a:path h="1242794" w="1113995">
                <a:moveTo>
                  <a:pt x="0" y="0"/>
                </a:moveTo>
                <a:lnTo>
                  <a:pt x="1113996" y="0"/>
                </a:lnTo>
                <a:lnTo>
                  <a:pt x="1113996" y="1242794"/>
                </a:lnTo>
                <a:lnTo>
                  <a:pt x="0" y="124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98288" y="5162784"/>
            <a:ext cx="4073890" cy="64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2"/>
              </a:lnSpc>
            </a:pPr>
            <a:r>
              <a:rPr lang="en-US" sz="3766">
                <a:solidFill>
                  <a:srgbClr val="13297B"/>
                </a:solidFill>
                <a:latin typeface="Arial Nova"/>
                <a:ea typeface="Arial Nova"/>
                <a:cs typeface="Arial Nova"/>
                <a:sym typeface="Arial Nova"/>
              </a:rPr>
              <a:t>How do they work?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90847" y="6362506"/>
            <a:ext cx="1736907" cy="1736907"/>
          </a:xfrm>
          <a:custGeom>
            <a:avLst/>
            <a:gdLst/>
            <a:ahLst/>
            <a:cxnLst/>
            <a:rect r="r" b="b" t="t" l="l"/>
            <a:pathLst>
              <a:path h="1736907" w="1736907">
                <a:moveTo>
                  <a:pt x="0" y="0"/>
                </a:moveTo>
                <a:lnTo>
                  <a:pt x="1736906" y="0"/>
                </a:lnTo>
                <a:lnTo>
                  <a:pt x="1736906" y="1736907"/>
                </a:lnTo>
                <a:lnTo>
                  <a:pt x="0" y="1736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9697" y="8223109"/>
            <a:ext cx="2748327" cy="1992537"/>
          </a:xfrm>
          <a:custGeom>
            <a:avLst/>
            <a:gdLst/>
            <a:ahLst/>
            <a:cxnLst/>
            <a:rect r="r" b="b" t="t" l="l"/>
            <a:pathLst>
              <a:path h="1992537" w="2748327">
                <a:moveTo>
                  <a:pt x="0" y="0"/>
                </a:moveTo>
                <a:lnTo>
                  <a:pt x="2748327" y="0"/>
                </a:lnTo>
                <a:lnTo>
                  <a:pt x="2748327" y="1992537"/>
                </a:lnTo>
                <a:lnTo>
                  <a:pt x="0" y="1992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532622"/>
            <a:ext cx="2539231" cy="1754378"/>
          </a:xfrm>
          <a:custGeom>
            <a:avLst/>
            <a:gdLst/>
            <a:ahLst/>
            <a:cxnLst/>
            <a:rect r="r" b="b" t="t" l="l"/>
            <a:pathLst>
              <a:path h="1754378" w="2539231">
                <a:moveTo>
                  <a:pt x="0" y="0"/>
                </a:moveTo>
                <a:lnTo>
                  <a:pt x="2539231" y="0"/>
                </a:lnTo>
                <a:lnTo>
                  <a:pt x="2539231" y="1754378"/>
                </a:lnTo>
                <a:lnTo>
                  <a:pt x="0" y="17543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66" y="74799"/>
            <a:ext cx="2200979" cy="2200979"/>
          </a:xfrm>
          <a:custGeom>
            <a:avLst/>
            <a:gdLst/>
            <a:ahLst/>
            <a:cxnLst/>
            <a:rect r="r" b="b" t="t" l="l"/>
            <a:pathLst>
              <a:path h="2200979" w="2200979">
                <a:moveTo>
                  <a:pt x="0" y="0"/>
                </a:moveTo>
                <a:lnTo>
                  <a:pt x="2200979" y="0"/>
                </a:lnTo>
                <a:lnTo>
                  <a:pt x="2200979" y="2200978"/>
                </a:lnTo>
                <a:lnTo>
                  <a:pt x="0" y="2200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7916" y="-801611"/>
            <a:ext cx="13545512" cy="3560677"/>
          </a:xfrm>
          <a:custGeom>
            <a:avLst/>
            <a:gdLst/>
            <a:ahLst/>
            <a:cxnLst/>
            <a:rect r="r" b="b" t="t" l="l"/>
            <a:pathLst>
              <a:path h="3560677" w="13545512">
                <a:moveTo>
                  <a:pt x="0" y="0"/>
                </a:moveTo>
                <a:lnTo>
                  <a:pt x="13545512" y="0"/>
                </a:lnTo>
                <a:lnTo>
                  <a:pt x="13545512" y="3560677"/>
                </a:lnTo>
                <a:lnTo>
                  <a:pt x="0" y="35606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59697" y="283905"/>
            <a:ext cx="2763178" cy="1489590"/>
          </a:xfrm>
          <a:custGeom>
            <a:avLst/>
            <a:gdLst/>
            <a:ahLst/>
            <a:cxnLst/>
            <a:rect r="r" b="b" t="t" l="l"/>
            <a:pathLst>
              <a:path h="1489590" w="2763178">
                <a:moveTo>
                  <a:pt x="0" y="0"/>
                </a:moveTo>
                <a:lnTo>
                  <a:pt x="2763178" y="0"/>
                </a:lnTo>
                <a:lnTo>
                  <a:pt x="2763178" y="1489590"/>
                </a:lnTo>
                <a:lnTo>
                  <a:pt x="0" y="14895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82704" y="1773495"/>
            <a:ext cx="7122592" cy="8060935"/>
          </a:xfrm>
          <a:custGeom>
            <a:avLst/>
            <a:gdLst/>
            <a:ahLst/>
            <a:cxnLst/>
            <a:rect r="r" b="b" t="t" l="l"/>
            <a:pathLst>
              <a:path h="8060935" w="7122592">
                <a:moveTo>
                  <a:pt x="0" y="0"/>
                </a:moveTo>
                <a:lnTo>
                  <a:pt x="7122592" y="0"/>
                </a:lnTo>
                <a:lnTo>
                  <a:pt x="7122592" y="8060934"/>
                </a:lnTo>
                <a:lnTo>
                  <a:pt x="0" y="8060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74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31136" y="298642"/>
            <a:ext cx="582572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Setup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08671" y="-228070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2200979" cy="2200979"/>
          </a:xfrm>
          <a:custGeom>
            <a:avLst/>
            <a:gdLst/>
            <a:ahLst/>
            <a:cxnLst/>
            <a:rect r="r" b="b" t="t" l="l"/>
            <a:pathLst>
              <a:path h="2200979" w="2200979">
                <a:moveTo>
                  <a:pt x="0" y="0"/>
                </a:moveTo>
                <a:lnTo>
                  <a:pt x="2200979" y="0"/>
                </a:lnTo>
                <a:lnTo>
                  <a:pt x="2200979" y="2200978"/>
                </a:lnTo>
                <a:lnTo>
                  <a:pt x="0" y="220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1802" y="-420840"/>
            <a:ext cx="13545512" cy="3560677"/>
          </a:xfrm>
          <a:custGeom>
            <a:avLst/>
            <a:gdLst/>
            <a:ahLst/>
            <a:cxnLst/>
            <a:rect r="r" b="b" t="t" l="l"/>
            <a:pathLst>
              <a:path h="3560677" w="13545512">
                <a:moveTo>
                  <a:pt x="0" y="0"/>
                </a:moveTo>
                <a:lnTo>
                  <a:pt x="13545511" y="0"/>
                </a:lnTo>
                <a:lnTo>
                  <a:pt x="13545511" y="3560677"/>
                </a:lnTo>
                <a:lnTo>
                  <a:pt x="0" y="3560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37313" y="-325848"/>
            <a:ext cx="2321987" cy="2688262"/>
          </a:xfrm>
          <a:custGeom>
            <a:avLst/>
            <a:gdLst/>
            <a:ahLst/>
            <a:cxnLst/>
            <a:rect r="r" b="b" t="t" l="l"/>
            <a:pathLst>
              <a:path h="2688262" w="2321987">
                <a:moveTo>
                  <a:pt x="0" y="0"/>
                </a:moveTo>
                <a:lnTo>
                  <a:pt x="2321987" y="0"/>
                </a:lnTo>
                <a:lnTo>
                  <a:pt x="2321987" y="2688262"/>
                </a:lnTo>
                <a:lnTo>
                  <a:pt x="0" y="2688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92920" y="671406"/>
            <a:ext cx="573932" cy="573932"/>
          </a:xfrm>
          <a:custGeom>
            <a:avLst/>
            <a:gdLst/>
            <a:ahLst/>
            <a:cxnLst/>
            <a:rect r="r" b="b" t="t" l="l"/>
            <a:pathLst>
              <a:path h="573932" w="573932">
                <a:moveTo>
                  <a:pt x="0" y="0"/>
                </a:moveTo>
                <a:lnTo>
                  <a:pt x="573932" y="0"/>
                </a:lnTo>
                <a:lnTo>
                  <a:pt x="573932" y="573932"/>
                </a:lnTo>
                <a:lnTo>
                  <a:pt x="0" y="5739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64036" y="5600818"/>
            <a:ext cx="1547118" cy="731365"/>
          </a:xfrm>
          <a:custGeom>
            <a:avLst/>
            <a:gdLst/>
            <a:ahLst/>
            <a:cxnLst/>
            <a:rect r="r" b="b" t="t" l="l"/>
            <a:pathLst>
              <a:path h="731365" w="1547118">
                <a:moveTo>
                  <a:pt x="0" y="0"/>
                </a:moveTo>
                <a:lnTo>
                  <a:pt x="1547118" y="0"/>
                </a:lnTo>
                <a:lnTo>
                  <a:pt x="1547118" y="731365"/>
                </a:lnTo>
                <a:lnTo>
                  <a:pt x="0" y="73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04798" y="5600818"/>
            <a:ext cx="1547118" cy="731365"/>
          </a:xfrm>
          <a:custGeom>
            <a:avLst/>
            <a:gdLst/>
            <a:ahLst/>
            <a:cxnLst/>
            <a:rect r="r" b="b" t="t" l="l"/>
            <a:pathLst>
              <a:path h="731365" w="1547118">
                <a:moveTo>
                  <a:pt x="0" y="0"/>
                </a:moveTo>
                <a:lnTo>
                  <a:pt x="1547118" y="0"/>
                </a:lnTo>
                <a:lnTo>
                  <a:pt x="1547118" y="731365"/>
                </a:lnTo>
                <a:lnTo>
                  <a:pt x="0" y="73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4681" y="3910838"/>
            <a:ext cx="4799780" cy="3821825"/>
          </a:xfrm>
          <a:custGeom>
            <a:avLst/>
            <a:gdLst/>
            <a:ahLst/>
            <a:cxnLst/>
            <a:rect r="r" b="b" t="t" l="l"/>
            <a:pathLst>
              <a:path h="3821825" w="4799780">
                <a:moveTo>
                  <a:pt x="0" y="0"/>
                </a:moveTo>
                <a:lnTo>
                  <a:pt x="4799780" y="0"/>
                </a:lnTo>
                <a:lnTo>
                  <a:pt x="4799780" y="3821824"/>
                </a:lnTo>
                <a:lnTo>
                  <a:pt x="0" y="38218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20729" y="3982180"/>
            <a:ext cx="5474494" cy="3750482"/>
          </a:xfrm>
          <a:custGeom>
            <a:avLst/>
            <a:gdLst/>
            <a:ahLst/>
            <a:cxnLst/>
            <a:rect r="r" b="b" t="t" l="l"/>
            <a:pathLst>
              <a:path h="3750482" w="5474494">
                <a:moveTo>
                  <a:pt x="0" y="0"/>
                </a:moveTo>
                <a:lnTo>
                  <a:pt x="5474494" y="0"/>
                </a:lnTo>
                <a:lnTo>
                  <a:pt x="5474494" y="3750482"/>
                </a:lnTo>
                <a:lnTo>
                  <a:pt x="0" y="37504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58519" y="3696644"/>
            <a:ext cx="2676964" cy="4277323"/>
          </a:xfrm>
          <a:custGeom>
            <a:avLst/>
            <a:gdLst/>
            <a:ahLst/>
            <a:cxnLst/>
            <a:rect r="r" b="b" t="t" l="l"/>
            <a:pathLst>
              <a:path h="4277323" w="2676964">
                <a:moveTo>
                  <a:pt x="0" y="0"/>
                </a:moveTo>
                <a:lnTo>
                  <a:pt x="2676964" y="0"/>
                </a:lnTo>
                <a:lnTo>
                  <a:pt x="2676964" y="4277323"/>
                </a:lnTo>
                <a:lnTo>
                  <a:pt x="0" y="4277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03527" y="511148"/>
            <a:ext cx="8280946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Experimental Setup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06287" y="8338386"/>
            <a:ext cx="4303378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13297B"/>
                </a:solidFill>
                <a:latin typeface="Arial Nova"/>
                <a:ea typeface="Arial Nova"/>
                <a:cs typeface="Arial Nova"/>
                <a:sym typeface="Arial Nova"/>
              </a:rPr>
              <a:t>PC connected to mmWave Radar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2293" y="8657473"/>
            <a:ext cx="3624556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3297B"/>
                </a:solidFill>
                <a:latin typeface="Arial Nova"/>
                <a:ea typeface="Arial Nova"/>
                <a:cs typeface="Arial Nova"/>
                <a:sym typeface="Arial Nova"/>
              </a:rPr>
              <a:t>mmWave Radar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51916" y="8338386"/>
            <a:ext cx="349017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13297B"/>
                </a:solidFill>
                <a:latin typeface="Arial Nova"/>
                <a:ea typeface="Arial Nova"/>
                <a:cs typeface="Arial Nova"/>
                <a:sym typeface="Arial Nova"/>
              </a:rPr>
              <a:t>Sample Experiment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196" y="8218303"/>
            <a:ext cx="2079993" cy="2079993"/>
          </a:xfrm>
          <a:custGeom>
            <a:avLst/>
            <a:gdLst/>
            <a:ahLst/>
            <a:cxnLst/>
            <a:rect r="r" b="b" t="t" l="l"/>
            <a:pathLst>
              <a:path h="2079993" w="2079993">
                <a:moveTo>
                  <a:pt x="0" y="0"/>
                </a:moveTo>
                <a:lnTo>
                  <a:pt x="2079994" y="0"/>
                </a:lnTo>
                <a:lnTo>
                  <a:pt x="2079994" y="2079994"/>
                </a:lnTo>
                <a:lnTo>
                  <a:pt x="0" y="207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019" y="2177460"/>
            <a:ext cx="18465681" cy="4854030"/>
          </a:xfrm>
          <a:custGeom>
            <a:avLst/>
            <a:gdLst/>
            <a:ahLst/>
            <a:cxnLst/>
            <a:rect r="r" b="b" t="t" l="l"/>
            <a:pathLst>
              <a:path h="4854030" w="18465681">
                <a:moveTo>
                  <a:pt x="0" y="0"/>
                </a:moveTo>
                <a:lnTo>
                  <a:pt x="18465681" y="0"/>
                </a:lnTo>
                <a:lnTo>
                  <a:pt x="18465681" y="4854030"/>
                </a:lnTo>
                <a:lnTo>
                  <a:pt x="0" y="4854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2457" y="120985"/>
            <a:ext cx="2222806" cy="2520708"/>
          </a:xfrm>
          <a:custGeom>
            <a:avLst/>
            <a:gdLst/>
            <a:ahLst/>
            <a:cxnLst/>
            <a:rect r="r" b="b" t="t" l="l"/>
            <a:pathLst>
              <a:path h="2520708" w="2222806">
                <a:moveTo>
                  <a:pt x="0" y="0"/>
                </a:moveTo>
                <a:lnTo>
                  <a:pt x="2222807" y="0"/>
                </a:lnTo>
                <a:lnTo>
                  <a:pt x="2222807" y="2520708"/>
                </a:lnTo>
                <a:lnTo>
                  <a:pt x="0" y="2520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44743" y="7715692"/>
            <a:ext cx="2543257" cy="2571308"/>
          </a:xfrm>
          <a:custGeom>
            <a:avLst/>
            <a:gdLst/>
            <a:ahLst/>
            <a:cxnLst/>
            <a:rect r="r" b="b" t="t" l="l"/>
            <a:pathLst>
              <a:path h="2571308" w="2543257">
                <a:moveTo>
                  <a:pt x="0" y="0"/>
                </a:moveTo>
                <a:lnTo>
                  <a:pt x="2543257" y="0"/>
                </a:lnTo>
                <a:lnTo>
                  <a:pt x="2543257" y="2571308"/>
                </a:lnTo>
                <a:lnTo>
                  <a:pt x="0" y="2571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49427" y="7450590"/>
            <a:ext cx="2789354" cy="2825313"/>
          </a:xfrm>
          <a:custGeom>
            <a:avLst/>
            <a:gdLst/>
            <a:ahLst/>
            <a:cxnLst/>
            <a:rect r="r" b="b" t="t" l="l"/>
            <a:pathLst>
              <a:path h="2825313" w="2789354">
                <a:moveTo>
                  <a:pt x="0" y="0"/>
                </a:moveTo>
                <a:lnTo>
                  <a:pt x="2789354" y="0"/>
                </a:lnTo>
                <a:lnTo>
                  <a:pt x="2789354" y="2825313"/>
                </a:lnTo>
                <a:lnTo>
                  <a:pt x="0" y="28253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7105" y="120985"/>
            <a:ext cx="2673999" cy="2401737"/>
          </a:xfrm>
          <a:custGeom>
            <a:avLst/>
            <a:gdLst/>
            <a:ahLst/>
            <a:cxnLst/>
            <a:rect r="r" b="b" t="t" l="l"/>
            <a:pathLst>
              <a:path h="2401737" w="2673999">
                <a:moveTo>
                  <a:pt x="0" y="0"/>
                </a:moveTo>
                <a:lnTo>
                  <a:pt x="2673999" y="0"/>
                </a:lnTo>
                <a:lnTo>
                  <a:pt x="2673999" y="2401737"/>
                </a:lnTo>
                <a:lnTo>
                  <a:pt x="0" y="24017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24529" y="7450590"/>
            <a:ext cx="2517891" cy="2642824"/>
          </a:xfrm>
          <a:custGeom>
            <a:avLst/>
            <a:gdLst/>
            <a:ahLst/>
            <a:cxnLst/>
            <a:rect r="r" b="b" t="t" l="l"/>
            <a:pathLst>
              <a:path h="2642824" w="2517891">
                <a:moveTo>
                  <a:pt x="0" y="0"/>
                </a:moveTo>
                <a:lnTo>
                  <a:pt x="2517891" y="0"/>
                </a:lnTo>
                <a:lnTo>
                  <a:pt x="2517891" y="2642825"/>
                </a:lnTo>
                <a:lnTo>
                  <a:pt x="0" y="2642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2196" y="2752608"/>
            <a:ext cx="14063388" cy="351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65"/>
              </a:lnSpc>
            </a:pPr>
            <a:r>
              <a:rPr lang="en-US" sz="10118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Preliminary Results and Analysis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352734" y="8555735"/>
            <a:ext cx="962252" cy="891223"/>
          </a:xfrm>
          <a:custGeom>
            <a:avLst/>
            <a:gdLst/>
            <a:ahLst/>
            <a:cxnLst/>
            <a:rect r="r" b="b" t="t" l="l"/>
            <a:pathLst>
              <a:path h="891223" w="962252">
                <a:moveTo>
                  <a:pt x="0" y="0"/>
                </a:moveTo>
                <a:lnTo>
                  <a:pt x="962253" y="0"/>
                </a:lnTo>
                <a:lnTo>
                  <a:pt x="962253" y="891222"/>
                </a:lnTo>
                <a:lnTo>
                  <a:pt x="0" y="8912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405" y="126316"/>
            <a:ext cx="11047267" cy="2903969"/>
          </a:xfrm>
          <a:custGeom>
            <a:avLst/>
            <a:gdLst/>
            <a:ahLst/>
            <a:cxnLst/>
            <a:rect r="r" b="b" t="t" l="l"/>
            <a:pathLst>
              <a:path h="2903969" w="11047267">
                <a:moveTo>
                  <a:pt x="0" y="0"/>
                </a:moveTo>
                <a:lnTo>
                  <a:pt x="11047267" y="0"/>
                </a:lnTo>
                <a:lnTo>
                  <a:pt x="11047267" y="2903969"/>
                </a:lnTo>
                <a:lnTo>
                  <a:pt x="0" y="2903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405" y="212701"/>
            <a:ext cx="1365599" cy="1365599"/>
          </a:xfrm>
          <a:custGeom>
            <a:avLst/>
            <a:gdLst/>
            <a:ahLst/>
            <a:cxnLst/>
            <a:rect r="r" b="b" t="t" l="l"/>
            <a:pathLst>
              <a:path h="1365599" w="1365599">
                <a:moveTo>
                  <a:pt x="0" y="0"/>
                </a:moveTo>
                <a:lnTo>
                  <a:pt x="1365599" y="0"/>
                </a:lnTo>
                <a:lnTo>
                  <a:pt x="1365599" y="1365600"/>
                </a:lnTo>
                <a:lnTo>
                  <a:pt x="0" y="1365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6857" y="7904301"/>
            <a:ext cx="2900215" cy="2393995"/>
          </a:xfrm>
          <a:custGeom>
            <a:avLst/>
            <a:gdLst/>
            <a:ahLst/>
            <a:cxnLst/>
            <a:rect r="r" b="b" t="t" l="l"/>
            <a:pathLst>
              <a:path h="2393995" w="2900215">
                <a:moveTo>
                  <a:pt x="0" y="0"/>
                </a:moveTo>
                <a:lnTo>
                  <a:pt x="2900215" y="0"/>
                </a:lnTo>
                <a:lnTo>
                  <a:pt x="2900215" y="2393996"/>
                </a:lnTo>
                <a:lnTo>
                  <a:pt x="0" y="239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033120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04824" y="4780191"/>
            <a:ext cx="2582248" cy="2488348"/>
          </a:xfrm>
          <a:custGeom>
            <a:avLst/>
            <a:gdLst/>
            <a:ahLst/>
            <a:cxnLst/>
            <a:rect r="r" b="b" t="t" l="l"/>
            <a:pathLst>
              <a:path h="2488348" w="2582248">
                <a:moveTo>
                  <a:pt x="0" y="0"/>
                </a:moveTo>
                <a:lnTo>
                  <a:pt x="2582248" y="0"/>
                </a:lnTo>
                <a:lnTo>
                  <a:pt x="2582248" y="2488348"/>
                </a:lnTo>
                <a:lnTo>
                  <a:pt x="0" y="2488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63853" y="212701"/>
            <a:ext cx="2923220" cy="2929526"/>
          </a:xfrm>
          <a:custGeom>
            <a:avLst/>
            <a:gdLst/>
            <a:ahLst/>
            <a:cxnLst/>
            <a:rect r="r" b="b" t="t" l="l"/>
            <a:pathLst>
              <a:path h="2929526" w="2923220">
                <a:moveTo>
                  <a:pt x="0" y="0"/>
                </a:moveTo>
                <a:lnTo>
                  <a:pt x="2923219" y="0"/>
                </a:lnTo>
                <a:lnTo>
                  <a:pt x="2923219" y="2929527"/>
                </a:lnTo>
                <a:lnTo>
                  <a:pt x="0" y="29295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350585"/>
            <a:ext cx="3028320" cy="1861040"/>
          </a:xfrm>
          <a:custGeom>
            <a:avLst/>
            <a:gdLst/>
            <a:ahLst/>
            <a:cxnLst/>
            <a:rect r="r" b="b" t="t" l="l"/>
            <a:pathLst>
              <a:path h="1861040" w="3028320">
                <a:moveTo>
                  <a:pt x="0" y="0"/>
                </a:moveTo>
                <a:lnTo>
                  <a:pt x="3028320" y="0"/>
                </a:lnTo>
                <a:lnTo>
                  <a:pt x="3028320" y="1861040"/>
                </a:lnTo>
                <a:lnTo>
                  <a:pt x="0" y="18610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61797" y="157364"/>
            <a:ext cx="9022135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Machine Learning Classifiers Used: Recurrent Neural Network (Traditional/Vanilla RNN)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327797" y="2700538"/>
            <a:ext cx="8782622" cy="7437307"/>
          </a:xfrm>
          <a:custGeom>
            <a:avLst/>
            <a:gdLst/>
            <a:ahLst/>
            <a:cxnLst/>
            <a:rect r="r" b="b" t="t" l="l"/>
            <a:pathLst>
              <a:path h="7437307" w="8782622">
                <a:moveTo>
                  <a:pt x="0" y="0"/>
                </a:moveTo>
                <a:lnTo>
                  <a:pt x="8782623" y="0"/>
                </a:lnTo>
                <a:lnTo>
                  <a:pt x="8782623" y="7437307"/>
                </a:lnTo>
                <a:lnTo>
                  <a:pt x="0" y="74373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405" y="126316"/>
            <a:ext cx="11047267" cy="2903969"/>
          </a:xfrm>
          <a:custGeom>
            <a:avLst/>
            <a:gdLst/>
            <a:ahLst/>
            <a:cxnLst/>
            <a:rect r="r" b="b" t="t" l="l"/>
            <a:pathLst>
              <a:path h="2903969" w="11047267">
                <a:moveTo>
                  <a:pt x="0" y="0"/>
                </a:moveTo>
                <a:lnTo>
                  <a:pt x="11047267" y="0"/>
                </a:lnTo>
                <a:lnTo>
                  <a:pt x="11047267" y="2903969"/>
                </a:lnTo>
                <a:lnTo>
                  <a:pt x="0" y="2903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405" y="212701"/>
            <a:ext cx="1365599" cy="1365599"/>
          </a:xfrm>
          <a:custGeom>
            <a:avLst/>
            <a:gdLst/>
            <a:ahLst/>
            <a:cxnLst/>
            <a:rect r="r" b="b" t="t" l="l"/>
            <a:pathLst>
              <a:path h="1365599" w="1365599">
                <a:moveTo>
                  <a:pt x="0" y="0"/>
                </a:moveTo>
                <a:lnTo>
                  <a:pt x="1365599" y="0"/>
                </a:lnTo>
                <a:lnTo>
                  <a:pt x="1365599" y="1365600"/>
                </a:lnTo>
                <a:lnTo>
                  <a:pt x="0" y="1365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6857" y="7904301"/>
            <a:ext cx="2900215" cy="2393995"/>
          </a:xfrm>
          <a:custGeom>
            <a:avLst/>
            <a:gdLst/>
            <a:ahLst/>
            <a:cxnLst/>
            <a:rect r="r" b="b" t="t" l="l"/>
            <a:pathLst>
              <a:path h="2393995" w="2900215">
                <a:moveTo>
                  <a:pt x="0" y="0"/>
                </a:moveTo>
                <a:lnTo>
                  <a:pt x="2900215" y="0"/>
                </a:lnTo>
                <a:lnTo>
                  <a:pt x="2900215" y="2393996"/>
                </a:lnTo>
                <a:lnTo>
                  <a:pt x="0" y="239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033120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63853" y="4780191"/>
            <a:ext cx="2923220" cy="2816921"/>
          </a:xfrm>
          <a:custGeom>
            <a:avLst/>
            <a:gdLst/>
            <a:ahLst/>
            <a:cxnLst/>
            <a:rect r="r" b="b" t="t" l="l"/>
            <a:pathLst>
              <a:path h="2816921" w="2923220">
                <a:moveTo>
                  <a:pt x="0" y="0"/>
                </a:moveTo>
                <a:lnTo>
                  <a:pt x="2923219" y="0"/>
                </a:lnTo>
                <a:lnTo>
                  <a:pt x="2923219" y="2816921"/>
                </a:lnTo>
                <a:lnTo>
                  <a:pt x="0" y="28169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94982" y="212701"/>
            <a:ext cx="3592091" cy="3599841"/>
          </a:xfrm>
          <a:custGeom>
            <a:avLst/>
            <a:gdLst/>
            <a:ahLst/>
            <a:cxnLst/>
            <a:rect r="r" b="b" t="t" l="l"/>
            <a:pathLst>
              <a:path h="3599841" w="3592091">
                <a:moveTo>
                  <a:pt x="0" y="0"/>
                </a:moveTo>
                <a:lnTo>
                  <a:pt x="3592090" y="0"/>
                </a:lnTo>
                <a:lnTo>
                  <a:pt x="3592090" y="3599841"/>
                </a:lnTo>
                <a:lnTo>
                  <a:pt x="0" y="35998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347111"/>
            <a:ext cx="3039626" cy="1867988"/>
          </a:xfrm>
          <a:custGeom>
            <a:avLst/>
            <a:gdLst/>
            <a:ahLst/>
            <a:cxnLst/>
            <a:rect r="r" b="b" t="t" l="l"/>
            <a:pathLst>
              <a:path h="1867988" w="3039626">
                <a:moveTo>
                  <a:pt x="0" y="0"/>
                </a:moveTo>
                <a:lnTo>
                  <a:pt x="3039626" y="0"/>
                </a:lnTo>
                <a:lnTo>
                  <a:pt x="3039626" y="1867988"/>
                </a:lnTo>
                <a:lnTo>
                  <a:pt x="0" y="18679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44536" y="2687408"/>
            <a:ext cx="10414407" cy="7355175"/>
          </a:xfrm>
          <a:custGeom>
            <a:avLst/>
            <a:gdLst/>
            <a:ahLst/>
            <a:cxnLst/>
            <a:rect r="r" b="b" t="t" l="l"/>
            <a:pathLst>
              <a:path h="7355175" w="10414407">
                <a:moveTo>
                  <a:pt x="0" y="0"/>
                </a:moveTo>
                <a:lnTo>
                  <a:pt x="10414407" y="0"/>
                </a:lnTo>
                <a:lnTo>
                  <a:pt x="10414407" y="7355175"/>
                </a:lnTo>
                <a:lnTo>
                  <a:pt x="0" y="73551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1797" y="157364"/>
            <a:ext cx="9022135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Machine Learning Classifiers Used: Gated Recurrent Units (GRU)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405" y="126316"/>
            <a:ext cx="11047267" cy="2903969"/>
          </a:xfrm>
          <a:custGeom>
            <a:avLst/>
            <a:gdLst/>
            <a:ahLst/>
            <a:cxnLst/>
            <a:rect r="r" b="b" t="t" l="l"/>
            <a:pathLst>
              <a:path h="2903969" w="11047267">
                <a:moveTo>
                  <a:pt x="0" y="0"/>
                </a:moveTo>
                <a:lnTo>
                  <a:pt x="11047267" y="0"/>
                </a:lnTo>
                <a:lnTo>
                  <a:pt x="11047267" y="2903969"/>
                </a:lnTo>
                <a:lnTo>
                  <a:pt x="0" y="2903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405" y="212701"/>
            <a:ext cx="1365599" cy="1365599"/>
          </a:xfrm>
          <a:custGeom>
            <a:avLst/>
            <a:gdLst/>
            <a:ahLst/>
            <a:cxnLst/>
            <a:rect r="r" b="b" t="t" l="l"/>
            <a:pathLst>
              <a:path h="1365599" w="1365599">
                <a:moveTo>
                  <a:pt x="0" y="0"/>
                </a:moveTo>
                <a:lnTo>
                  <a:pt x="1365599" y="0"/>
                </a:lnTo>
                <a:lnTo>
                  <a:pt x="1365599" y="1365600"/>
                </a:lnTo>
                <a:lnTo>
                  <a:pt x="0" y="1365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6857" y="7904301"/>
            <a:ext cx="2900215" cy="2393995"/>
          </a:xfrm>
          <a:custGeom>
            <a:avLst/>
            <a:gdLst/>
            <a:ahLst/>
            <a:cxnLst/>
            <a:rect r="r" b="b" t="t" l="l"/>
            <a:pathLst>
              <a:path h="2393995" w="2900215">
                <a:moveTo>
                  <a:pt x="0" y="0"/>
                </a:moveTo>
                <a:lnTo>
                  <a:pt x="2900215" y="0"/>
                </a:lnTo>
                <a:lnTo>
                  <a:pt x="2900215" y="2393996"/>
                </a:lnTo>
                <a:lnTo>
                  <a:pt x="0" y="239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033120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64780" y="4758778"/>
            <a:ext cx="2923220" cy="2816921"/>
          </a:xfrm>
          <a:custGeom>
            <a:avLst/>
            <a:gdLst/>
            <a:ahLst/>
            <a:cxnLst/>
            <a:rect r="r" b="b" t="t" l="l"/>
            <a:pathLst>
              <a:path h="2816921" w="2923220">
                <a:moveTo>
                  <a:pt x="0" y="0"/>
                </a:moveTo>
                <a:lnTo>
                  <a:pt x="2923220" y="0"/>
                </a:lnTo>
                <a:lnTo>
                  <a:pt x="2923220" y="2816920"/>
                </a:lnTo>
                <a:lnTo>
                  <a:pt x="0" y="28169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76482" y="212701"/>
            <a:ext cx="2811518" cy="2817584"/>
          </a:xfrm>
          <a:custGeom>
            <a:avLst/>
            <a:gdLst/>
            <a:ahLst/>
            <a:cxnLst/>
            <a:rect r="r" b="b" t="t" l="l"/>
            <a:pathLst>
              <a:path h="2817584" w="2811518">
                <a:moveTo>
                  <a:pt x="0" y="0"/>
                </a:moveTo>
                <a:lnTo>
                  <a:pt x="2811518" y="0"/>
                </a:lnTo>
                <a:lnTo>
                  <a:pt x="2811518" y="2817584"/>
                </a:lnTo>
                <a:lnTo>
                  <a:pt x="0" y="2817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499651"/>
            <a:ext cx="3358748" cy="2064103"/>
          </a:xfrm>
          <a:custGeom>
            <a:avLst/>
            <a:gdLst/>
            <a:ahLst/>
            <a:cxnLst/>
            <a:rect r="r" b="b" t="t" l="l"/>
            <a:pathLst>
              <a:path h="2064103" w="3358748">
                <a:moveTo>
                  <a:pt x="0" y="0"/>
                </a:moveTo>
                <a:lnTo>
                  <a:pt x="3358748" y="0"/>
                </a:lnTo>
                <a:lnTo>
                  <a:pt x="3358748" y="2064103"/>
                </a:lnTo>
                <a:lnTo>
                  <a:pt x="0" y="2064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61797" y="157364"/>
            <a:ext cx="9022135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Machine Learning Classifiers Used: Long Short-Term Memory (LSTM)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677668" y="2674293"/>
            <a:ext cx="11290269" cy="7416147"/>
          </a:xfrm>
          <a:custGeom>
            <a:avLst/>
            <a:gdLst/>
            <a:ahLst/>
            <a:cxnLst/>
            <a:rect r="r" b="b" t="t" l="l"/>
            <a:pathLst>
              <a:path h="7416147" w="11290269">
                <a:moveTo>
                  <a:pt x="0" y="0"/>
                </a:moveTo>
                <a:lnTo>
                  <a:pt x="11290269" y="0"/>
                </a:lnTo>
                <a:lnTo>
                  <a:pt x="11290269" y="7416148"/>
                </a:lnTo>
                <a:lnTo>
                  <a:pt x="0" y="741614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6186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866" y="212701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0" y="0"/>
                </a:lnTo>
                <a:lnTo>
                  <a:pt x="10785850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405" y="212701"/>
            <a:ext cx="1183582" cy="1183582"/>
          </a:xfrm>
          <a:custGeom>
            <a:avLst/>
            <a:gdLst/>
            <a:ahLst/>
            <a:cxnLst/>
            <a:rect r="r" b="b" t="t" l="l"/>
            <a:pathLst>
              <a:path h="1183582" w="1183582">
                <a:moveTo>
                  <a:pt x="0" y="0"/>
                </a:moveTo>
                <a:lnTo>
                  <a:pt x="1183582" y="0"/>
                </a:lnTo>
                <a:lnTo>
                  <a:pt x="1183582" y="1183583"/>
                </a:lnTo>
                <a:lnTo>
                  <a:pt x="0" y="1183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6857" y="7904301"/>
            <a:ext cx="2900215" cy="2393995"/>
          </a:xfrm>
          <a:custGeom>
            <a:avLst/>
            <a:gdLst/>
            <a:ahLst/>
            <a:cxnLst/>
            <a:rect r="r" b="b" t="t" l="l"/>
            <a:pathLst>
              <a:path h="2393995" w="2900215">
                <a:moveTo>
                  <a:pt x="0" y="0"/>
                </a:moveTo>
                <a:lnTo>
                  <a:pt x="2900215" y="0"/>
                </a:lnTo>
                <a:lnTo>
                  <a:pt x="2900215" y="2393996"/>
                </a:lnTo>
                <a:lnTo>
                  <a:pt x="0" y="239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96615" y="0"/>
            <a:ext cx="3490457" cy="2367165"/>
          </a:xfrm>
          <a:custGeom>
            <a:avLst/>
            <a:gdLst/>
            <a:ahLst/>
            <a:cxnLst/>
            <a:rect r="r" b="b" t="t" l="l"/>
            <a:pathLst>
              <a:path h="2367165" w="3490457">
                <a:moveTo>
                  <a:pt x="0" y="0"/>
                </a:moveTo>
                <a:lnTo>
                  <a:pt x="3490457" y="0"/>
                </a:lnTo>
                <a:lnTo>
                  <a:pt x="3490457" y="2367165"/>
                </a:lnTo>
                <a:lnTo>
                  <a:pt x="0" y="23671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033120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2196" y="2391295"/>
            <a:ext cx="8365933" cy="5354197"/>
          </a:xfrm>
          <a:custGeom>
            <a:avLst/>
            <a:gdLst/>
            <a:ahLst/>
            <a:cxnLst/>
            <a:rect r="r" b="b" t="t" l="l"/>
            <a:pathLst>
              <a:path h="5354197" w="8365933">
                <a:moveTo>
                  <a:pt x="0" y="0"/>
                </a:moveTo>
                <a:lnTo>
                  <a:pt x="8365933" y="0"/>
                </a:lnTo>
                <a:lnTo>
                  <a:pt x="8365933" y="5354197"/>
                </a:lnTo>
                <a:lnTo>
                  <a:pt x="0" y="53541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69552" y="2391295"/>
            <a:ext cx="6661521" cy="5354197"/>
          </a:xfrm>
          <a:custGeom>
            <a:avLst/>
            <a:gdLst/>
            <a:ahLst/>
            <a:cxnLst/>
            <a:rect r="r" b="b" t="t" l="l"/>
            <a:pathLst>
              <a:path h="5354197" w="6661521">
                <a:moveTo>
                  <a:pt x="0" y="0"/>
                </a:moveTo>
                <a:lnTo>
                  <a:pt x="6661521" y="0"/>
                </a:lnTo>
                <a:lnTo>
                  <a:pt x="6661521" y="5354197"/>
                </a:lnTo>
                <a:lnTo>
                  <a:pt x="0" y="5354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82573" y="7826704"/>
            <a:ext cx="1114042" cy="2863191"/>
          </a:xfrm>
          <a:custGeom>
            <a:avLst/>
            <a:gdLst/>
            <a:ahLst/>
            <a:cxnLst/>
            <a:rect r="r" b="b" t="t" l="l"/>
            <a:pathLst>
              <a:path h="2863191" w="1114042">
                <a:moveTo>
                  <a:pt x="0" y="0"/>
                </a:moveTo>
                <a:lnTo>
                  <a:pt x="1114042" y="0"/>
                </a:lnTo>
                <a:lnTo>
                  <a:pt x="1114042" y="2863192"/>
                </a:lnTo>
                <a:lnTo>
                  <a:pt x="0" y="28631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55297" y="428045"/>
            <a:ext cx="7930988" cy="183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2"/>
              </a:lnSpc>
            </a:pPr>
            <a:r>
              <a:rPr lang="en-US" sz="5258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Preliminary Results Using LSTM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33699" y="8278126"/>
            <a:ext cx="6962552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329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Accuracy and F1 Scores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212701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1" y="0"/>
                </a:lnTo>
                <a:lnTo>
                  <a:pt x="10785851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6857" y="7904301"/>
            <a:ext cx="2900215" cy="2393995"/>
          </a:xfrm>
          <a:custGeom>
            <a:avLst/>
            <a:gdLst/>
            <a:ahLst/>
            <a:cxnLst/>
            <a:rect r="r" b="b" t="t" l="l"/>
            <a:pathLst>
              <a:path h="2393995" w="2900215">
                <a:moveTo>
                  <a:pt x="0" y="0"/>
                </a:moveTo>
                <a:lnTo>
                  <a:pt x="2900215" y="0"/>
                </a:lnTo>
                <a:lnTo>
                  <a:pt x="2900215" y="2393996"/>
                </a:lnTo>
                <a:lnTo>
                  <a:pt x="0" y="239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96615" y="0"/>
            <a:ext cx="3490457" cy="2367165"/>
          </a:xfrm>
          <a:custGeom>
            <a:avLst/>
            <a:gdLst/>
            <a:ahLst/>
            <a:cxnLst/>
            <a:rect r="r" b="b" t="t" l="l"/>
            <a:pathLst>
              <a:path h="2367165" w="3490457">
                <a:moveTo>
                  <a:pt x="0" y="0"/>
                </a:moveTo>
                <a:lnTo>
                  <a:pt x="3490457" y="0"/>
                </a:lnTo>
                <a:lnTo>
                  <a:pt x="3490457" y="2367165"/>
                </a:lnTo>
                <a:lnTo>
                  <a:pt x="0" y="23671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033120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8096" y="2752085"/>
            <a:ext cx="9110154" cy="4782831"/>
          </a:xfrm>
          <a:custGeom>
            <a:avLst/>
            <a:gdLst/>
            <a:ahLst/>
            <a:cxnLst/>
            <a:rect r="r" b="b" t="t" l="l"/>
            <a:pathLst>
              <a:path h="4782831" w="9110154">
                <a:moveTo>
                  <a:pt x="0" y="0"/>
                </a:moveTo>
                <a:lnTo>
                  <a:pt x="9110155" y="0"/>
                </a:lnTo>
                <a:lnTo>
                  <a:pt x="9110155" y="4782830"/>
                </a:lnTo>
                <a:lnTo>
                  <a:pt x="0" y="4782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67738" y="8113365"/>
            <a:ext cx="2161066" cy="2289871"/>
          </a:xfrm>
          <a:custGeom>
            <a:avLst/>
            <a:gdLst/>
            <a:ahLst/>
            <a:cxnLst/>
            <a:rect r="r" b="b" t="t" l="l"/>
            <a:pathLst>
              <a:path h="2289871" w="2161066">
                <a:moveTo>
                  <a:pt x="0" y="0"/>
                </a:moveTo>
                <a:lnTo>
                  <a:pt x="2161066" y="0"/>
                </a:lnTo>
                <a:lnTo>
                  <a:pt x="2161066" y="2289870"/>
                </a:lnTo>
                <a:lnTo>
                  <a:pt x="0" y="22898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74817" y="7194599"/>
            <a:ext cx="753986" cy="1084872"/>
          </a:xfrm>
          <a:custGeom>
            <a:avLst/>
            <a:gdLst/>
            <a:ahLst/>
            <a:cxnLst/>
            <a:rect r="r" b="b" t="t" l="l"/>
            <a:pathLst>
              <a:path h="1084872" w="753986">
                <a:moveTo>
                  <a:pt x="0" y="0"/>
                </a:moveTo>
                <a:lnTo>
                  <a:pt x="753987" y="0"/>
                </a:lnTo>
                <a:lnTo>
                  <a:pt x="753987" y="1084872"/>
                </a:lnTo>
                <a:lnTo>
                  <a:pt x="0" y="1084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8096" y="966752"/>
            <a:ext cx="809429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33822" y="3573463"/>
            <a:ext cx="6389963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329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Accuracy and F1 Scores were due to improper assignment of labels to individual points rather than point clouds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0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1" y="0"/>
                </a:lnTo>
                <a:lnTo>
                  <a:pt x="10785851" y="2835251"/>
                </a:lnTo>
                <a:lnTo>
                  <a:pt x="0" y="283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71428" y="2644447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6857" y="7904301"/>
            <a:ext cx="2900215" cy="2393995"/>
          </a:xfrm>
          <a:custGeom>
            <a:avLst/>
            <a:gdLst/>
            <a:ahLst/>
            <a:cxnLst/>
            <a:rect r="r" b="b" t="t" l="l"/>
            <a:pathLst>
              <a:path h="2393995" w="2900215">
                <a:moveTo>
                  <a:pt x="0" y="0"/>
                </a:moveTo>
                <a:lnTo>
                  <a:pt x="2900215" y="0"/>
                </a:lnTo>
                <a:lnTo>
                  <a:pt x="2900215" y="2393996"/>
                </a:lnTo>
                <a:lnTo>
                  <a:pt x="0" y="239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89987" y="0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2" y="0"/>
                </a:lnTo>
                <a:lnTo>
                  <a:pt x="2539232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65411" y="7997129"/>
            <a:ext cx="2161066" cy="2289871"/>
          </a:xfrm>
          <a:custGeom>
            <a:avLst/>
            <a:gdLst/>
            <a:ahLst/>
            <a:cxnLst/>
            <a:rect r="r" b="b" t="t" l="l"/>
            <a:pathLst>
              <a:path h="2289871" w="2161066">
                <a:moveTo>
                  <a:pt x="0" y="0"/>
                </a:moveTo>
                <a:lnTo>
                  <a:pt x="2161066" y="0"/>
                </a:lnTo>
                <a:lnTo>
                  <a:pt x="2161066" y="2289871"/>
                </a:lnTo>
                <a:lnTo>
                  <a:pt x="0" y="22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72490" y="7095733"/>
            <a:ext cx="753986" cy="1084872"/>
          </a:xfrm>
          <a:custGeom>
            <a:avLst/>
            <a:gdLst/>
            <a:ahLst/>
            <a:cxnLst/>
            <a:rect r="r" b="b" t="t" l="l"/>
            <a:pathLst>
              <a:path h="1084872" w="753986">
                <a:moveTo>
                  <a:pt x="0" y="0"/>
                </a:moveTo>
                <a:lnTo>
                  <a:pt x="753987" y="0"/>
                </a:lnTo>
                <a:lnTo>
                  <a:pt x="753987" y="1084873"/>
                </a:lnTo>
                <a:lnTo>
                  <a:pt x="0" y="1084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8096" y="2285308"/>
            <a:ext cx="7552363" cy="7391876"/>
          </a:xfrm>
          <a:custGeom>
            <a:avLst/>
            <a:gdLst/>
            <a:ahLst/>
            <a:cxnLst/>
            <a:rect r="r" b="b" t="t" l="l"/>
            <a:pathLst>
              <a:path h="7391876" w="7552363">
                <a:moveTo>
                  <a:pt x="0" y="0"/>
                </a:moveTo>
                <a:lnTo>
                  <a:pt x="7552364" y="0"/>
                </a:lnTo>
                <a:lnTo>
                  <a:pt x="7552364" y="7391876"/>
                </a:lnTo>
                <a:lnTo>
                  <a:pt x="0" y="73918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68096" y="479079"/>
            <a:ext cx="809429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20460" y="4295119"/>
            <a:ext cx="7450968" cy="262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1329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Proper assignment of labels to individual point clouds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944278" y="3866554"/>
            <a:ext cx="3452803" cy="3870481"/>
          </a:xfrm>
          <a:custGeom>
            <a:avLst/>
            <a:gdLst/>
            <a:ahLst/>
            <a:cxnLst/>
            <a:rect r="r" b="b" t="t" l="l"/>
            <a:pathLst>
              <a:path h="3870481" w="3452803">
                <a:moveTo>
                  <a:pt x="0" y="0"/>
                </a:moveTo>
                <a:lnTo>
                  <a:pt x="3452803" y="0"/>
                </a:lnTo>
                <a:lnTo>
                  <a:pt x="3452803" y="3870481"/>
                </a:lnTo>
                <a:lnTo>
                  <a:pt x="0" y="38704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196" y="8218303"/>
            <a:ext cx="2079993" cy="2079993"/>
          </a:xfrm>
          <a:custGeom>
            <a:avLst/>
            <a:gdLst/>
            <a:ahLst/>
            <a:cxnLst/>
            <a:rect r="r" b="b" t="t" l="l"/>
            <a:pathLst>
              <a:path h="2079993" w="2079993">
                <a:moveTo>
                  <a:pt x="0" y="0"/>
                </a:moveTo>
                <a:lnTo>
                  <a:pt x="2079994" y="0"/>
                </a:lnTo>
                <a:lnTo>
                  <a:pt x="2079994" y="2079994"/>
                </a:lnTo>
                <a:lnTo>
                  <a:pt x="0" y="207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019" y="2177460"/>
            <a:ext cx="18465681" cy="4854030"/>
          </a:xfrm>
          <a:custGeom>
            <a:avLst/>
            <a:gdLst/>
            <a:ahLst/>
            <a:cxnLst/>
            <a:rect r="r" b="b" t="t" l="l"/>
            <a:pathLst>
              <a:path h="4854030" w="18465681">
                <a:moveTo>
                  <a:pt x="0" y="0"/>
                </a:moveTo>
                <a:lnTo>
                  <a:pt x="18465681" y="0"/>
                </a:lnTo>
                <a:lnTo>
                  <a:pt x="18465681" y="4854030"/>
                </a:lnTo>
                <a:lnTo>
                  <a:pt x="0" y="4854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2457" y="120985"/>
            <a:ext cx="2222806" cy="2520708"/>
          </a:xfrm>
          <a:custGeom>
            <a:avLst/>
            <a:gdLst/>
            <a:ahLst/>
            <a:cxnLst/>
            <a:rect r="r" b="b" t="t" l="l"/>
            <a:pathLst>
              <a:path h="2520708" w="2222806">
                <a:moveTo>
                  <a:pt x="0" y="0"/>
                </a:moveTo>
                <a:lnTo>
                  <a:pt x="2222807" y="0"/>
                </a:lnTo>
                <a:lnTo>
                  <a:pt x="2222807" y="2520708"/>
                </a:lnTo>
                <a:lnTo>
                  <a:pt x="0" y="2520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44743" y="7715692"/>
            <a:ext cx="2543257" cy="2571308"/>
          </a:xfrm>
          <a:custGeom>
            <a:avLst/>
            <a:gdLst/>
            <a:ahLst/>
            <a:cxnLst/>
            <a:rect r="r" b="b" t="t" l="l"/>
            <a:pathLst>
              <a:path h="2571308" w="2543257">
                <a:moveTo>
                  <a:pt x="0" y="0"/>
                </a:moveTo>
                <a:lnTo>
                  <a:pt x="2543257" y="0"/>
                </a:lnTo>
                <a:lnTo>
                  <a:pt x="2543257" y="2571308"/>
                </a:lnTo>
                <a:lnTo>
                  <a:pt x="0" y="2571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49427" y="7450590"/>
            <a:ext cx="2789354" cy="2825313"/>
          </a:xfrm>
          <a:custGeom>
            <a:avLst/>
            <a:gdLst/>
            <a:ahLst/>
            <a:cxnLst/>
            <a:rect r="r" b="b" t="t" l="l"/>
            <a:pathLst>
              <a:path h="2825313" w="2789354">
                <a:moveTo>
                  <a:pt x="0" y="0"/>
                </a:moveTo>
                <a:lnTo>
                  <a:pt x="2789354" y="0"/>
                </a:lnTo>
                <a:lnTo>
                  <a:pt x="2789354" y="2825313"/>
                </a:lnTo>
                <a:lnTo>
                  <a:pt x="0" y="28253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7105" y="120985"/>
            <a:ext cx="2673999" cy="2401737"/>
          </a:xfrm>
          <a:custGeom>
            <a:avLst/>
            <a:gdLst/>
            <a:ahLst/>
            <a:cxnLst/>
            <a:rect r="r" b="b" t="t" l="l"/>
            <a:pathLst>
              <a:path h="2401737" w="2673999">
                <a:moveTo>
                  <a:pt x="0" y="0"/>
                </a:moveTo>
                <a:lnTo>
                  <a:pt x="2673999" y="0"/>
                </a:lnTo>
                <a:lnTo>
                  <a:pt x="2673999" y="2401737"/>
                </a:lnTo>
                <a:lnTo>
                  <a:pt x="0" y="24017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24529" y="7450590"/>
            <a:ext cx="2517891" cy="2642824"/>
          </a:xfrm>
          <a:custGeom>
            <a:avLst/>
            <a:gdLst/>
            <a:ahLst/>
            <a:cxnLst/>
            <a:rect r="r" b="b" t="t" l="l"/>
            <a:pathLst>
              <a:path h="2642824" w="2517891">
                <a:moveTo>
                  <a:pt x="0" y="0"/>
                </a:moveTo>
                <a:lnTo>
                  <a:pt x="2517891" y="0"/>
                </a:lnTo>
                <a:lnTo>
                  <a:pt x="2517891" y="2642825"/>
                </a:lnTo>
                <a:lnTo>
                  <a:pt x="0" y="2642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6801" y="2635335"/>
            <a:ext cx="14063388" cy="372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79"/>
              </a:lnSpc>
            </a:pPr>
            <a:r>
              <a:rPr lang="en-US" sz="10699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Evaluation and Results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352734" y="8555735"/>
            <a:ext cx="962252" cy="891223"/>
          </a:xfrm>
          <a:custGeom>
            <a:avLst/>
            <a:gdLst/>
            <a:ahLst/>
            <a:cxnLst/>
            <a:rect r="r" b="b" t="t" l="l"/>
            <a:pathLst>
              <a:path h="891223" w="962252">
                <a:moveTo>
                  <a:pt x="0" y="0"/>
                </a:moveTo>
                <a:lnTo>
                  <a:pt x="962253" y="0"/>
                </a:lnTo>
                <a:lnTo>
                  <a:pt x="962253" y="891222"/>
                </a:lnTo>
                <a:lnTo>
                  <a:pt x="0" y="8912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26954" y="2232230"/>
            <a:ext cx="9196" cy="8940"/>
            <a:chOff x="0" y="0"/>
            <a:chExt cx="12261" cy="11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81" y="0"/>
              <a:ext cx="11557" cy="11557"/>
            </a:xfrm>
            <a:custGeom>
              <a:avLst/>
              <a:gdLst/>
              <a:ahLst/>
              <a:cxnLst/>
              <a:rect r="r" b="b" t="t" l="l"/>
              <a:pathLst>
                <a:path h="11557" w="11557">
                  <a:moveTo>
                    <a:pt x="0" y="0"/>
                  </a:moveTo>
                  <a:lnTo>
                    <a:pt x="8890" y="11557"/>
                  </a:lnTo>
                  <a:lnTo>
                    <a:pt x="11557" y="11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9D4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288696" y="3467554"/>
            <a:ext cx="2554" cy="256"/>
            <a:chOff x="0" y="0"/>
            <a:chExt cx="3405" cy="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81" y="381"/>
              <a:ext cx="2667" cy="0"/>
            </a:xfrm>
            <a:custGeom>
              <a:avLst/>
              <a:gdLst/>
              <a:ahLst/>
              <a:cxnLst/>
              <a:rect r="r" b="b" t="t" l="l"/>
              <a:pathLst>
                <a:path h="0" w="2667">
                  <a:moveTo>
                    <a:pt x="2667" y="0"/>
                  </a:moveTo>
                  <a:cubicBezTo>
                    <a:pt x="2667" y="0"/>
                    <a:pt x="2667" y="0"/>
                    <a:pt x="0" y="0"/>
                  </a:cubicBezTo>
                  <a:close/>
                </a:path>
              </a:pathLst>
            </a:custGeom>
            <a:solidFill>
              <a:srgbClr val="A9584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5329856" y="3106126"/>
            <a:ext cx="2775648" cy="1043996"/>
          </a:xfrm>
          <a:custGeom>
            <a:avLst/>
            <a:gdLst/>
            <a:ahLst/>
            <a:cxnLst/>
            <a:rect r="r" b="b" t="t" l="l"/>
            <a:pathLst>
              <a:path h="1043996" w="2775648">
                <a:moveTo>
                  <a:pt x="0" y="0"/>
                </a:moveTo>
                <a:lnTo>
                  <a:pt x="2775648" y="0"/>
                </a:lnTo>
                <a:lnTo>
                  <a:pt x="2775648" y="1043996"/>
                </a:lnTo>
                <a:lnTo>
                  <a:pt x="0" y="104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6092327" y="2029825"/>
            <a:ext cx="1250850" cy="1742250"/>
            <a:chOff x="0" y="0"/>
            <a:chExt cx="1667800" cy="2323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218821"/>
              <a:ext cx="1642364" cy="2091563"/>
            </a:xfrm>
            <a:custGeom>
              <a:avLst/>
              <a:gdLst/>
              <a:ahLst/>
              <a:cxnLst/>
              <a:rect r="r" b="b" t="t" l="l"/>
              <a:pathLst>
                <a:path h="2091563" w="1642364">
                  <a:moveTo>
                    <a:pt x="0" y="127"/>
                  </a:moveTo>
                  <a:cubicBezTo>
                    <a:pt x="0" y="113919"/>
                    <a:pt x="367665" y="206248"/>
                    <a:pt x="821182" y="206248"/>
                  </a:cubicBezTo>
                  <a:cubicBezTo>
                    <a:pt x="1274699" y="206248"/>
                    <a:pt x="1642364" y="113919"/>
                    <a:pt x="1642364" y="0"/>
                  </a:cubicBezTo>
                  <a:lnTo>
                    <a:pt x="1642364" y="1885315"/>
                  </a:lnTo>
                  <a:cubicBezTo>
                    <a:pt x="1642364" y="1999234"/>
                    <a:pt x="1274699" y="2091563"/>
                    <a:pt x="821182" y="2091563"/>
                  </a:cubicBezTo>
                  <a:cubicBezTo>
                    <a:pt x="367665" y="2091563"/>
                    <a:pt x="0" y="1999107"/>
                    <a:pt x="0" y="1885315"/>
                  </a:cubicBezTo>
                  <a:close/>
                </a:path>
              </a:pathLst>
            </a:custGeom>
            <a:solidFill>
              <a:srgbClr val="896CD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642364" cy="412496"/>
            </a:xfrm>
            <a:custGeom>
              <a:avLst/>
              <a:gdLst/>
              <a:ahLst/>
              <a:cxnLst/>
              <a:rect r="r" b="b" t="t" l="l"/>
              <a:pathLst>
                <a:path h="412496" w="1642364">
                  <a:moveTo>
                    <a:pt x="0" y="206248"/>
                  </a:moveTo>
                  <a:cubicBezTo>
                    <a:pt x="0" y="92329"/>
                    <a:pt x="367665" y="0"/>
                    <a:pt x="821182" y="0"/>
                  </a:cubicBezTo>
                  <a:cubicBezTo>
                    <a:pt x="1274699" y="0"/>
                    <a:pt x="1642364" y="92329"/>
                    <a:pt x="1642364" y="206248"/>
                  </a:cubicBezTo>
                  <a:cubicBezTo>
                    <a:pt x="1642364" y="320167"/>
                    <a:pt x="1274699" y="412496"/>
                    <a:pt x="821182" y="412496"/>
                  </a:cubicBezTo>
                  <a:cubicBezTo>
                    <a:pt x="367665" y="412496"/>
                    <a:pt x="0" y="320040"/>
                    <a:pt x="0" y="206248"/>
                  </a:cubicBezTo>
                  <a:close/>
                </a:path>
              </a:pathLst>
            </a:custGeom>
            <a:solidFill>
              <a:srgbClr val="B8A6E3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1642364" cy="2297684"/>
            </a:xfrm>
            <a:custGeom>
              <a:avLst/>
              <a:gdLst/>
              <a:ahLst/>
              <a:cxnLst/>
              <a:rect r="r" b="b" t="t" l="l"/>
              <a:pathLst>
                <a:path h="2297684" w="1642364">
                  <a:moveTo>
                    <a:pt x="1642364" y="206248"/>
                  </a:moveTo>
                  <a:cubicBezTo>
                    <a:pt x="1642364" y="320167"/>
                    <a:pt x="1274699" y="412496"/>
                    <a:pt x="821182" y="412496"/>
                  </a:cubicBezTo>
                  <a:cubicBezTo>
                    <a:pt x="367665" y="412496"/>
                    <a:pt x="0" y="320040"/>
                    <a:pt x="0" y="206248"/>
                  </a:cubicBezTo>
                  <a:cubicBezTo>
                    <a:pt x="0" y="92456"/>
                    <a:pt x="367665" y="0"/>
                    <a:pt x="821182" y="0"/>
                  </a:cubicBezTo>
                  <a:cubicBezTo>
                    <a:pt x="1274699" y="0"/>
                    <a:pt x="1642364" y="92329"/>
                    <a:pt x="1642364" y="206248"/>
                  </a:cubicBezTo>
                  <a:lnTo>
                    <a:pt x="1642364" y="2091436"/>
                  </a:lnTo>
                  <a:cubicBezTo>
                    <a:pt x="1642364" y="2205355"/>
                    <a:pt x="1274699" y="2297684"/>
                    <a:pt x="821182" y="2297684"/>
                  </a:cubicBezTo>
                  <a:cubicBezTo>
                    <a:pt x="367665" y="2297684"/>
                    <a:pt x="0" y="2205228"/>
                    <a:pt x="0" y="2091436"/>
                  </a:cubicBezTo>
                  <a:lnTo>
                    <a:pt x="0" y="206248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206248"/>
              <a:ext cx="1667764" cy="2116836"/>
            </a:xfrm>
            <a:custGeom>
              <a:avLst/>
              <a:gdLst/>
              <a:ahLst/>
              <a:cxnLst/>
              <a:rect r="r" b="b" t="t" l="l"/>
              <a:pathLst>
                <a:path h="2116836" w="1667764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cubicBezTo>
                    <a:pt x="25400" y="110617"/>
                    <a:pt x="371729" y="206248"/>
                    <a:pt x="833882" y="206248"/>
                  </a:cubicBezTo>
                  <a:lnTo>
                    <a:pt x="833882" y="218948"/>
                  </a:lnTo>
                  <a:lnTo>
                    <a:pt x="833882" y="206248"/>
                  </a:lnTo>
                  <a:cubicBezTo>
                    <a:pt x="1296162" y="206248"/>
                    <a:pt x="1642364" y="110744"/>
                    <a:pt x="1642364" y="12700"/>
                  </a:cubicBezTo>
                  <a:lnTo>
                    <a:pt x="1655064" y="12700"/>
                  </a:lnTo>
                  <a:lnTo>
                    <a:pt x="1667764" y="12700"/>
                  </a:lnTo>
                  <a:lnTo>
                    <a:pt x="1667764" y="1897888"/>
                  </a:lnTo>
                  <a:lnTo>
                    <a:pt x="1655064" y="1897888"/>
                  </a:lnTo>
                  <a:lnTo>
                    <a:pt x="1667764" y="1897888"/>
                  </a:lnTo>
                  <a:cubicBezTo>
                    <a:pt x="1667764" y="2027682"/>
                    <a:pt x="1278763" y="2116836"/>
                    <a:pt x="833882" y="2116836"/>
                  </a:cubicBezTo>
                  <a:lnTo>
                    <a:pt x="833882" y="2104136"/>
                  </a:lnTo>
                  <a:lnTo>
                    <a:pt x="833882" y="2116836"/>
                  </a:lnTo>
                  <a:cubicBezTo>
                    <a:pt x="389001" y="2116709"/>
                    <a:pt x="0" y="2027682"/>
                    <a:pt x="0" y="1897888"/>
                  </a:cubicBezTo>
                  <a:lnTo>
                    <a:pt x="0" y="12700"/>
                  </a:lnTo>
                  <a:lnTo>
                    <a:pt x="12700" y="12700"/>
                  </a:lnTo>
                  <a:lnTo>
                    <a:pt x="0" y="12700"/>
                  </a:lnTo>
                  <a:moveTo>
                    <a:pt x="25400" y="12700"/>
                  </a:moveTo>
                  <a:lnTo>
                    <a:pt x="25400" y="1897888"/>
                  </a:lnTo>
                  <a:lnTo>
                    <a:pt x="12700" y="1897888"/>
                  </a:lnTo>
                  <a:lnTo>
                    <a:pt x="25400" y="1897888"/>
                  </a:lnTo>
                  <a:cubicBezTo>
                    <a:pt x="25400" y="1995805"/>
                    <a:pt x="371729" y="2091436"/>
                    <a:pt x="833882" y="2091436"/>
                  </a:cubicBezTo>
                  <a:cubicBezTo>
                    <a:pt x="1296035" y="2091436"/>
                    <a:pt x="1642364" y="1995932"/>
                    <a:pt x="1642364" y="1897888"/>
                  </a:cubicBezTo>
                  <a:lnTo>
                    <a:pt x="1642364" y="12700"/>
                  </a:lnTo>
                  <a:cubicBezTo>
                    <a:pt x="1642364" y="5715"/>
                    <a:pt x="1648079" y="0"/>
                    <a:pt x="1655064" y="0"/>
                  </a:cubicBezTo>
                  <a:cubicBezTo>
                    <a:pt x="1662049" y="0"/>
                    <a:pt x="1667764" y="5715"/>
                    <a:pt x="1667764" y="12700"/>
                  </a:cubicBezTo>
                  <a:cubicBezTo>
                    <a:pt x="1667764" y="142494"/>
                    <a:pt x="1278763" y="231648"/>
                    <a:pt x="833882" y="231648"/>
                  </a:cubicBezTo>
                  <a:cubicBezTo>
                    <a:pt x="389001" y="231648"/>
                    <a:pt x="0" y="142494"/>
                    <a:pt x="0" y="12700"/>
                  </a:cubicBezTo>
                  <a:lnTo>
                    <a:pt x="12700" y="12700"/>
                  </a:lnTo>
                  <a:lnTo>
                    <a:pt x="25400" y="127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67764" cy="437896"/>
            </a:xfrm>
            <a:custGeom>
              <a:avLst/>
              <a:gdLst/>
              <a:ahLst/>
              <a:cxnLst/>
              <a:rect r="r" b="b" t="t" l="l"/>
              <a:pathLst>
                <a:path h="437896" w="1667764">
                  <a:moveTo>
                    <a:pt x="0" y="218948"/>
                  </a:moveTo>
                  <a:lnTo>
                    <a:pt x="12700" y="218948"/>
                  </a:lnTo>
                  <a:lnTo>
                    <a:pt x="0" y="218948"/>
                  </a:lnTo>
                  <a:cubicBezTo>
                    <a:pt x="0" y="89154"/>
                    <a:pt x="389001" y="0"/>
                    <a:pt x="833882" y="0"/>
                  </a:cubicBezTo>
                  <a:cubicBezTo>
                    <a:pt x="1278763" y="0"/>
                    <a:pt x="1667764" y="89154"/>
                    <a:pt x="1667764" y="218948"/>
                  </a:cubicBezTo>
                  <a:lnTo>
                    <a:pt x="1655064" y="218948"/>
                  </a:lnTo>
                  <a:lnTo>
                    <a:pt x="1667764" y="218948"/>
                  </a:lnTo>
                  <a:cubicBezTo>
                    <a:pt x="1667764" y="348742"/>
                    <a:pt x="1278763" y="437896"/>
                    <a:pt x="833882" y="437896"/>
                  </a:cubicBezTo>
                  <a:lnTo>
                    <a:pt x="833882" y="425196"/>
                  </a:lnTo>
                  <a:lnTo>
                    <a:pt x="833882" y="437896"/>
                  </a:lnTo>
                  <a:cubicBezTo>
                    <a:pt x="389001" y="437769"/>
                    <a:pt x="0" y="348742"/>
                    <a:pt x="0" y="218948"/>
                  </a:cubicBezTo>
                  <a:lnTo>
                    <a:pt x="12700" y="218948"/>
                  </a:lnTo>
                  <a:lnTo>
                    <a:pt x="25400" y="218948"/>
                  </a:lnTo>
                  <a:lnTo>
                    <a:pt x="12700" y="218948"/>
                  </a:lnTo>
                  <a:lnTo>
                    <a:pt x="0" y="218948"/>
                  </a:lnTo>
                  <a:moveTo>
                    <a:pt x="25400" y="218948"/>
                  </a:moveTo>
                  <a:cubicBezTo>
                    <a:pt x="25400" y="225933"/>
                    <a:pt x="19685" y="231648"/>
                    <a:pt x="12700" y="231648"/>
                  </a:cubicBezTo>
                  <a:cubicBezTo>
                    <a:pt x="5715" y="231648"/>
                    <a:pt x="0" y="225933"/>
                    <a:pt x="0" y="218948"/>
                  </a:cubicBezTo>
                  <a:cubicBezTo>
                    <a:pt x="0" y="211963"/>
                    <a:pt x="5715" y="206248"/>
                    <a:pt x="12700" y="206248"/>
                  </a:cubicBezTo>
                  <a:cubicBezTo>
                    <a:pt x="19685" y="206248"/>
                    <a:pt x="25400" y="211963"/>
                    <a:pt x="25400" y="218948"/>
                  </a:cubicBezTo>
                  <a:cubicBezTo>
                    <a:pt x="25400" y="316865"/>
                    <a:pt x="371729" y="412496"/>
                    <a:pt x="833882" y="412496"/>
                  </a:cubicBezTo>
                  <a:cubicBezTo>
                    <a:pt x="1296035" y="412496"/>
                    <a:pt x="1642364" y="316992"/>
                    <a:pt x="1642364" y="218948"/>
                  </a:cubicBezTo>
                  <a:cubicBezTo>
                    <a:pt x="1642364" y="120904"/>
                    <a:pt x="1296162" y="25400"/>
                    <a:pt x="833882" y="25400"/>
                  </a:cubicBezTo>
                  <a:lnTo>
                    <a:pt x="833882" y="12700"/>
                  </a:lnTo>
                  <a:lnTo>
                    <a:pt x="833882" y="25400"/>
                  </a:lnTo>
                  <a:cubicBezTo>
                    <a:pt x="371729" y="25400"/>
                    <a:pt x="25400" y="120904"/>
                    <a:pt x="25400" y="218948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67764" cy="2323084"/>
            </a:xfrm>
            <a:custGeom>
              <a:avLst/>
              <a:gdLst/>
              <a:ahLst/>
              <a:cxnLst/>
              <a:rect r="r" b="b" t="t" l="l"/>
              <a:pathLst>
                <a:path h="2323084" w="1667764">
                  <a:moveTo>
                    <a:pt x="1667764" y="218948"/>
                  </a:moveTo>
                  <a:cubicBezTo>
                    <a:pt x="1667764" y="348742"/>
                    <a:pt x="1278763" y="437896"/>
                    <a:pt x="833882" y="437896"/>
                  </a:cubicBezTo>
                  <a:lnTo>
                    <a:pt x="833882" y="425196"/>
                  </a:lnTo>
                  <a:lnTo>
                    <a:pt x="833882" y="437896"/>
                  </a:lnTo>
                  <a:cubicBezTo>
                    <a:pt x="389001" y="437769"/>
                    <a:pt x="0" y="348742"/>
                    <a:pt x="0" y="218948"/>
                  </a:cubicBezTo>
                  <a:lnTo>
                    <a:pt x="12700" y="218948"/>
                  </a:lnTo>
                  <a:lnTo>
                    <a:pt x="0" y="218948"/>
                  </a:lnTo>
                  <a:cubicBezTo>
                    <a:pt x="0" y="89154"/>
                    <a:pt x="389001" y="0"/>
                    <a:pt x="833882" y="0"/>
                  </a:cubicBezTo>
                  <a:cubicBezTo>
                    <a:pt x="1278763" y="0"/>
                    <a:pt x="1667764" y="89154"/>
                    <a:pt x="1667764" y="218948"/>
                  </a:cubicBezTo>
                  <a:lnTo>
                    <a:pt x="1655064" y="218948"/>
                  </a:lnTo>
                  <a:lnTo>
                    <a:pt x="1667764" y="218948"/>
                  </a:lnTo>
                  <a:lnTo>
                    <a:pt x="1667764" y="2104136"/>
                  </a:lnTo>
                  <a:lnTo>
                    <a:pt x="1655064" y="2104136"/>
                  </a:lnTo>
                  <a:lnTo>
                    <a:pt x="1667764" y="2104136"/>
                  </a:lnTo>
                  <a:cubicBezTo>
                    <a:pt x="1667764" y="2233930"/>
                    <a:pt x="1278763" y="2323084"/>
                    <a:pt x="833882" y="2323084"/>
                  </a:cubicBezTo>
                  <a:lnTo>
                    <a:pt x="833882" y="2310384"/>
                  </a:lnTo>
                  <a:lnTo>
                    <a:pt x="833882" y="2323084"/>
                  </a:lnTo>
                  <a:cubicBezTo>
                    <a:pt x="389001" y="2322957"/>
                    <a:pt x="0" y="2233930"/>
                    <a:pt x="0" y="2104136"/>
                  </a:cubicBezTo>
                  <a:lnTo>
                    <a:pt x="0" y="218948"/>
                  </a:lnTo>
                  <a:lnTo>
                    <a:pt x="25400" y="218948"/>
                  </a:lnTo>
                  <a:lnTo>
                    <a:pt x="25400" y="2104136"/>
                  </a:lnTo>
                  <a:lnTo>
                    <a:pt x="12700" y="2104136"/>
                  </a:lnTo>
                  <a:lnTo>
                    <a:pt x="25400" y="2104136"/>
                  </a:lnTo>
                  <a:cubicBezTo>
                    <a:pt x="25400" y="2202053"/>
                    <a:pt x="371729" y="2297684"/>
                    <a:pt x="833882" y="2297684"/>
                  </a:cubicBezTo>
                  <a:cubicBezTo>
                    <a:pt x="1296035" y="2297684"/>
                    <a:pt x="1642364" y="2202180"/>
                    <a:pt x="1642364" y="2104136"/>
                  </a:cubicBezTo>
                  <a:lnTo>
                    <a:pt x="1642364" y="218948"/>
                  </a:lnTo>
                  <a:cubicBezTo>
                    <a:pt x="1642364" y="120904"/>
                    <a:pt x="1296162" y="25400"/>
                    <a:pt x="833882" y="25400"/>
                  </a:cubicBezTo>
                  <a:lnTo>
                    <a:pt x="833882" y="12700"/>
                  </a:lnTo>
                  <a:lnTo>
                    <a:pt x="833882" y="25400"/>
                  </a:lnTo>
                  <a:cubicBezTo>
                    <a:pt x="371729" y="25400"/>
                    <a:pt x="25400" y="120904"/>
                    <a:pt x="25400" y="218948"/>
                  </a:cubicBezTo>
                  <a:lnTo>
                    <a:pt x="12700" y="218948"/>
                  </a:lnTo>
                  <a:lnTo>
                    <a:pt x="25400" y="218948"/>
                  </a:lnTo>
                  <a:cubicBezTo>
                    <a:pt x="25400" y="316865"/>
                    <a:pt x="371729" y="412496"/>
                    <a:pt x="833882" y="412496"/>
                  </a:cubicBezTo>
                  <a:cubicBezTo>
                    <a:pt x="1296035" y="412496"/>
                    <a:pt x="1642364" y="316992"/>
                    <a:pt x="1642364" y="218948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899576" y="-984402"/>
            <a:ext cx="20088449" cy="11329802"/>
          </a:xfrm>
          <a:custGeom>
            <a:avLst/>
            <a:gdLst/>
            <a:ahLst/>
            <a:cxnLst/>
            <a:rect r="r" b="b" t="t" l="l"/>
            <a:pathLst>
              <a:path h="11329802" w="20088449">
                <a:moveTo>
                  <a:pt x="0" y="0"/>
                </a:moveTo>
                <a:lnTo>
                  <a:pt x="20088449" y="0"/>
                </a:lnTo>
                <a:lnTo>
                  <a:pt x="20088449" y="11329802"/>
                </a:lnTo>
                <a:lnTo>
                  <a:pt x="0" y="11329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2324" y="2860280"/>
            <a:ext cx="732752" cy="911795"/>
          </a:xfrm>
          <a:custGeom>
            <a:avLst/>
            <a:gdLst/>
            <a:ahLst/>
            <a:cxnLst/>
            <a:rect r="r" b="b" t="t" l="l"/>
            <a:pathLst>
              <a:path h="911795" w="732752">
                <a:moveTo>
                  <a:pt x="0" y="0"/>
                </a:moveTo>
                <a:lnTo>
                  <a:pt x="732752" y="0"/>
                </a:lnTo>
                <a:lnTo>
                  <a:pt x="732752" y="911795"/>
                </a:lnTo>
                <a:lnTo>
                  <a:pt x="0" y="9117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64732" y="3772075"/>
            <a:ext cx="878043" cy="761503"/>
          </a:xfrm>
          <a:custGeom>
            <a:avLst/>
            <a:gdLst/>
            <a:ahLst/>
            <a:cxnLst/>
            <a:rect r="r" b="b" t="t" l="l"/>
            <a:pathLst>
              <a:path h="761503" w="878043">
                <a:moveTo>
                  <a:pt x="0" y="0"/>
                </a:moveTo>
                <a:lnTo>
                  <a:pt x="878044" y="0"/>
                </a:lnTo>
                <a:lnTo>
                  <a:pt x="878044" y="761503"/>
                </a:lnTo>
                <a:lnTo>
                  <a:pt x="0" y="761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232009" y="714596"/>
            <a:ext cx="9467453" cy="5538460"/>
          </a:xfrm>
          <a:custGeom>
            <a:avLst/>
            <a:gdLst/>
            <a:ahLst/>
            <a:cxnLst/>
            <a:rect r="r" b="b" t="t" l="l"/>
            <a:pathLst>
              <a:path h="5538460" w="9467453">
                <a:moveTo>
                  <a:pt x="0" y="0"/>
                </a:moveTo>
                <a:lnTo>
                  <a:pt x="9467454" y="0"/>
                </a:lnTo>
                <a:lnTo>
                  <a:pt x="9467454" y="5538461"/>
                </a:lnTo>
                <a:lnTo>
                  <a:pt x="0" y="55384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9930" y="4009931"/>
            <a:ext cx="367649" cy="460608"/>
          </a:xfrm>
          <a:custGeom>
            <a:avLst/>
            <a:gdLst/>
            <a:ahLst/>
            <a:cxnLst/>
            <a:rect r="r" b="b" t="t" l="l"/>
            <a:pathLst>
              <a:path h="460608" w="367649">
                <a:moveTo>
                  <a:pt x="0" y="0"/>
                </a:moveTo>
                <a:lnTo>
                  <a:pt x="367648" y="0"/>
                </a:lnTo>
                <a:lnTo>
                  <a:pt x="367648" y="460607"/>
                </a:lnTo>
                <a:lnTo>
                  <a:pt x="0" y="4606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14611" y="1812505"/>
            <a:ext cx="1326898" cy="1303677"/>
          </a:xfrm>
          <a:custGeom>
            <a:avLst/>
            <a:gdLst/>
            <a:ahLst/>
            <a:cxnLst/>
            <a:rect r="r" b="b" t="t" l="l"/>
            <a:pathLst>
              <a:path h="1303677" w="1326898">
                <a:moveTo>
                  <a:pt x="0" y="0"/>
                </a:moveTo>
                <a:lnTo>
                  <a:pt x="1326898" y="0"/>
                </a:lnTo>
                <a:lnTo>
                  <a:pt x="1326898" y="1303677"/>
                </a:lnTo>
                <a:lnTo>
                  <a:pt x="0" y="13036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89963" y="1553257"/>
            <a:ext cx="1610868" cy="1762920"/>
          </a:xfrm>
          <a:custGeom>
            <a:avLst/>
            <a:gdLst/>
            <a:ahLst/>
            <a:cxnLst/>
            <a:rect r="r" b="b" t="t" l="l"/>
            <a:pathLst>
              <a:path h="1762920" w="1610868">
                <a:moveTo>
                  <a:pt x="0" y="0"/>
                </a:moveTo>
                <a:lnTo>
                  <a:pt x="1610868" y="0"/>
                </a:lnTo>
                <a:lnTo>
                  <a:pt x="1610868" y="1762920"/>
                </a:lnTo>
                <a:lnTo>
                  <a:pt x="0" y="176292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267451" y="3386390"/>
            <a:ext cx="1147188" cy="1147188"/>
          </a:xfrm>
          <a:custGeom>
            <a:avLst/>
            <a:gdLst/>
            <a:ahLst/>
            <a:cxnLst/>
            <a:rect r="r" b="b" t="t" l="l"/>
            <a:pathLst>
              <a:path h="1147188" w="1147188">
                <a:moveTo>
                  <a:pt x="0" y="0"/>
                </a:moveTo>
                <a:lnTo>
                  <a:pt x="1147188" y="0"/>
                </a:lnTo>
                <a:lnTo>
                  <a:pt x="1147188" y="1147188"/>
                </a:lnTo>
                <a:lnTo>
                  <a:pt x="0" y="11471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640448" y="4150122"/>
            <a:ext cx="1726070" cy="1726070"/>
          </a:xfrm>
          <a:custGeom>
            <a:avLst/>
            <a:gdLst/>
            <a:ahLst/>
            <a:cxnLst/>
            <a:rect r="r" b="b" t="t" l="l"/>
            <a:pathLst>
              <a:path h="1726070" w="1726070">
                <a:moveTo>
                  <a:pt x="0" y="0"/>
                </a:moveTo>
                <a:lnTo>
                  <a:pt x="1726070" y="0"/>
                </a:lnTo>
                <a:lnTo>
                  <a:pt x="1726070" y="1726070"/>
                </a:lnTo>
                <a:lnTo>
                  <a:pt x="0" y="17260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728499" y="1732649"/>
            <a:ext cx="8832300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Motion Detection via mmWave Radars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87999" y="4456662"/>
            <a:ext cx="571200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 Zuhayr Rahman Chowdhury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212701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1" y="0"/>
                </a:lnTo>
                <a:lnTo>
                  <a:pt x="10785851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6857" y="7904301"/>
            <a:ext cx="2900215" cy="2393995"/>
          </a:xfrm>
          <a:custGeom>
            <a:avLst/>
            <a:gdLst/>
            <a:ahLst/>
            <a:cxnLst/>
            <a:rect r="r" b="b" t="t" l="l"/>
            <a:pathLst>
              <a:path h="2393995" w="2900215">
                <a:moveTo>
                  <a:pt x="0" y="0"/>
                </a:moveTo>
                <a:lnTo>
                  <a:pt x="2900215" y="0"/>
                </a:lnTo>
                <a:lnTo>
                  <a:pt x="2900215" y="2393996"/>
                </a:lnTo>
                <a:lnTo>
                  <a:pt x="0" y="239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96615" y="0"/>
            <a:ext cx="3490457" cy="2367165"/>
          </a:xfrm>
          <a:custGeom>
            <a:avLst/>
            <a:gdLst/>
            <a:ahLst/>
            <a:cxnLst/>
            <a:rect r="r" b="b" t="t" l="l"/>
            <a:pathLst>
              <a:path h="2367165" w="3490457">
                <a:moveTo>
                  <a:pt x="0" y="0"/>
                </a:moveTo>
                <a:lnTo>
                  <a:pt x="3490457" y="0"/>
                </a:lnTo>
                <a:lnTo>
                  <a:pt x="3490457" y="2367165"/>
                </a:lnTo>
                <a:lnTo>
                  <a:pt x="0" y="23671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033120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937" y="3630919"/>
            <a:ext cx="16090125" cy="4140836"/>
          </a:xfrm>
          <a:custGeom>
            <a:avLst/>
            <a:gdLst/>
            <a:ahLst/>
            <a:cxnLst/>
            <a:rect r="r" b="b" t="t" l="l"/>
            <a:pathLst>
              <a:path h="4140836" w="16090125">
                <a:moveTo>
                  <a:pt x="0" y="0"/>
                </a:moveTo>
                <a:lnTo>
                  <a:pt x="16090126" y="0"/>
                </a:lnTo>
                <a:lnTo>
                  <a:pt x="16090126" y="4140836"/>
                </a:lnTo>
                <a:lnTo>
                  <a:pt x="0" y="4140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2" r="0" b="-53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8822" y="636009"/>
            <a:ext cx="809429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Comparison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212701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1" y="0"/>
                </a:lnTo>
                <a:lnTo>
                  <a:pt x="10785851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67799" y="8566210"/>
            <a:ext cx="1983002" cy="1636878"/>
          </a:xfrm>
          <a:custGeom>
            <a:avLst/>
            <a:gdLst/>
            <a:ahLst/>
            <a:cxnLst/>
            <a:rect r="r" b="b" t="t" l="l"/>
            <a:pathLst>
              <a:path h="1636878" w="1983002">
                <a:moveTo>
                  <a:pt x="0" y="0"/>
                </a:moveTo>
                <a:lnTo>
                  <a:pt x="1983002" y="0"/>
                </a:lnTo>
                <a:lnTo>
                  <a:pt x="1983002" y="1636878"/>
                </a:lnTo>
                <a:lnTo>
                  <a:pt x="0" y="1636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7841" y="74799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4276" y="3305407"/>
            <a:ext cx="12024692" cy="5260803"/>
          </a:xfrm>
          <a:custGeom>
            <a:avLst/>
            <a:gdLst/>
            <a:ahLst/>
            <a:cxnLst/>
            <a:rect r="r" b="b" t="t" l="l"/>
            <a:pathLst>
              <a:path h="5260803" w="12024692">
                <a:moveTo>
                  <a:pt x="0" y="0"/>
                </a:moveTo>
                <a:lnTo>
                  <a:pt x="12024692" y="0"/>
                </a:lnTo>
                <a:lnTo>
                  <a:pt x="12024692" y="5260803"/>
                </a:lnTo>
                <a:lnTo>
                  <a:pt x="0" y="5260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68945" y="3524078"/>
            <a:ext cx="5518127" cy="473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1329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Vanilla RNN: 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Considerable spikes in training and testing loss around epochs 45 and 60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Sudden drops in testing and training accuracies around epochs 15, 47 and 58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0235" y="636009"/>
            <a:ext cx="809429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Comparison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212701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1" y="0"/>
                </a:lnTo>
                <a:lnTo>
                  <a:pt x="10785851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67799" y="8566210"/>
            <a:ext cx="1983002" cy="1636878"/>
          </a:xfrm>
          <a:custGeom>
            <a:avLst/>
            <a:gdLst/>
            <a:ahLst/>
            <a:cxnLst/>
            <a:rect r="r" b="b" t="t" l="l"/>
            <a:pathLst>
              <a:path h="1636878" w="1983002">
                <a:moveTo>
                  <a:pt x="0" y="0"/>
                </a:moveTo>
                <a:lnTo>
                  <a:pt x="1983002" y="0"/>
                </a:lnTo>
                <a:lnTo>
                  <a:pt x="1983002" y="1636878"/>
                </a:lnTo>
                <a:lnTo>
                  <a:pt x="0" y="1636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7841" y="74799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2724" y="3438260"/>
            <a:ext cx="12366221" cy="5348391"/>
          </a:xfrm>
          <a:custGeom>
            <a:avLst/>
            <a:gdLst/>
            <a:ahLst/>
            <a:cxnLst/>
            <a:rect r="r" b="b" t="t" l="l"/>
            <a:pathLst>
              <a:path h="5348391" w="12366221">
                <a:moveTo>
                  <a:pt x="0" y="0"/>
                </a:moveTo>
                <a:lnTo>
                  <a:pt x="12366221" y="0"/>
                </a:lnTo>
                <a:lnTo>
                  <a:pt x="12366221" y="5348391"/>
                </a:lnTo>
                <a:lnTo>
                  <a:pt x="0" y="5348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88777" y="3626430"/>
            <a:ext cx="5518127" cy="486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 b="true">
                <a:solidFill>
                  <a:srgbClr val="1329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GRU: </a:t>
            </a: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Large spike in training and testing loss around 10 epochs </a:t>
            </a: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87408" y="612579"/>
            <a:ext cx="809429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Comparison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212701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1" y="0"/>
                </a:lnTo>
                <a:lnTo>
                  <a:pt x="10785851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67799" y="8566210"/>
            <a:ext cx="1983002" cy="1636878"/>
          </a:xfrm>
          <a:custGeom>
            <a:avLst/>
            <a:gdLst/>
            <a:ahLst/>
            <a:cxnLst/>
            <a:rect r="r" b="b" t="t" l="l"/>
            <a:pathLst>
              <a:path h="1636878" w="1983002">
                <a:moveTo>
                  <a:pt x="0" y="0"/>
                </a:moveTo>
                <a:lnTo>
                  <a:pt x="1983002" y="0"/>
                </a:lnTo>
                <a:lnTo>
                  <a:pt x="1983002" y="1636878"/>
                </a:lnTo>
                <a:lnTo>
                  <a:pt x="0" y="1636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7841" y="74799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966" y="3426479"/>
            <a:ext cx="12585979" cy="5018659"/>
          </a:xfrm>
          <a:custGeom>
            <a:avLst/>
            <a:gdLst/>
            <a:ahLst/>
            <a:cxnLst/>
            <a:rect r="r" b="b" t="t" l="l"/>
            <a:pathLst>
              <a:path h="5018659" w="12585979">
                <a:moveTo>
                  <a:pt x="0" y="0"/>
                </a:moveTo>
                <a:lnTo>
                  <a:pt x="12585979" y="0"/>
                </a:lnTo>
                <a:lnTo>
                  <a:pt x="12585979" y="5018659"/>
                </a:lnTo>
                <a:lnTo>
                  <a:pt x="0" y="50186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69873" y="4158125"/>
            <a:ext cx="5518127" cy="346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329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LSTM: </a:t>
            </a:r>
          </a:p>
          <a:p>
            <a:pPr algn="ctr">
              <a:lnSpc>
                <a:spcPts val="5039"/>
              </a:lnSpc>
            </a:pP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No considerable spikes in training and testing loss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0235" y="636009"/>
            <a:ext cx="809429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Comparison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212701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1" y="0"/>
                </a:lnTo>
                <a:lnTo>
                  <a:pt x="10785851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47841" y="74799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82772" y="3709948"/>
            <a:ext cx="5440063" cy="3842045"/>
          </a:xfrm>
          <a:custGeom>
            <a:avLst/>
            <a:gdLst/>
            <a:ahLst/>
            <a:cxnLst/>
            <a:rect r="r" b="b" t="t" l="l"/>
            <a:pathLst>
              <a:path h="3842045" w="5440063">
                <a:moveTo>
                  <a:pt x="0" y="0"/>
                </a:moveTo>
                <a:lnTo>
                  <a:pt x="5440063" y="0"/>
                </a:lnTo>
                <a:lnTo>
                  <a:pt x="5440063" y="3842044"/>
                </a:lnTo>
                <a:lnTo>
                  <a:pt x="0" y="38420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96587" y="3709948"/>
            <a:ext cx="5670915" cy="3842045"/>
          </a:xfrm>
          <a:custGeom>
            <a:avLst/>
            <a:gdLst/>
            <a:ahLst/>
            <a:cxnLst/>
            <a:rect r="r" b="b" t="t" l="l"/>
            <a:pathLst>
              <a:path h="3842045" w="5670915">
                <a:moveTo>
                  <a:pt x="0" y="0"/>
                </a:moveTo>
                <a:lnTo>
                  <a:pt x="5670914" y="0"/>
                </a:lnTo>
                <a:lnTo>
                  <a:pt x="5670914" y="3842044"/>
                </a:lnTo>
                <a:lnTo>
                  <a:pt x="0" y="38420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966" y="7845792"/>
            <a:ext cx="2383507" cy="2441208"/>
          </a:xfrm>
          <a:custGeom>
            <a:avLst/>
            <a:gdLst/>
            <a:ahLst/>
            <a:cxnLst/>
            <a:rect r="r" b="b" t="t" l="l"/>
            <a:pathLst>
              <a:path h="2441208" w="2383507">
                <a:moveTo>
                  <a:pt x="0" y="0"/>
                </a:moveTo>
                <a:lnTo>
                  <a:pt x="2383507" y="0"/>
                </a:lnTo>
                <a:lnTo>
                  <a:pt x="2383507" y="2441208"/>
                </a:lnTo>
                <a:lnTo>
                  <a:pt x="0" y="24412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75851" y="7213715"/>
            <a:ext cx="1233711" cy="1382950"/>
          </a:xfrm>
          <a:custGeom>
            <a:avLst/>
            <a:gdLst/>
            <a:ahLst/>
            <a:cxnLst/>
            <a:rect r="r" b="b" t="t" l="l"/>
            <a:pathLst>
              <a:path h="1382950" w="1233711">
                <a:moveTo>
                  <a:pt x="0" y="0"/>
                </a:moveTo>
                <a:lnTo>
                  <a:pt x="1233711" y="0"/>
                </a:lnTo>
                <a:lnTo>
                  <a:pt x="1233711" y="1382950"/>
                </a:lnTo>
                <a:lnTo>
                  <a:pt x="0" y="13829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75925" y="7240612"/>
            <a:ext cx="1955540" cy="1329156"/>
          </a:xfrm>
          <a:custGeom>
            <a:avLst/>
            <a:gdLst/>
            <a:ahLst/>
            <a:cxnLst/>
            <a:rect r="r" b="b" t="t" l="l"/>
            <a:pathLst>
              <a:path h="1329156" w="1955540">
                <a:moveTo>
                  <a:pt x="0" y="0"/>
                </a:moveTo>
                <a:lnTo>
                  <a:pt x="1955541" y="0"/>
                </a:lnTo>
                <a:lnTo>
                  <a:pt x="1955541" y="1329157"/>
                </a:lnTo>
                <a:lnTo>
                  <a:pt x="0" y="13291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4275" y="3709948"/>
            <a:ext cx="4537022" cy="3842045"/>
          </a:xfrm>
          <a:custGeom>
            <a:avLst/>
            <a:gdLst/>
            <a:ahLst/>
            <a:cxnLst/>
            <a:rect r="r" b="b" t="t" l="l"/>
            <a:pathLst>
              <a:path h="3842045" w="4537022">
                <a:moveTo>
                  <a:pt x="0" y="0"/>
                </a:moveTo>
                <a:lnTo>
                  <a:pt x="4537022" y="0"/>
                </a:lnTo>
                <a:lnTo>
                  <a:pt x="4537022" y="3842044"/>
                </a:lnTo>
                <a:lnTo>
                  <a:pt x="0" y="38420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30235" y="636009"/>
            <a:ext cx="809429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Comparison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91290" y="2502997"/>
            <a:ext cx="1623026" cy="110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4"/>
              </a:lnSpc>
              <a:spcBef>
                <a:spcPct val="0"/>
              </a:spcBef>
            </a:pPr>
            <a:r>
              <a:rPr lang="en-US" b="true" sz="6431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78362" y="2605958"/>
            <a:ext cx="2107365" cy="110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4"/>
              </a:lnSpc>
              <a:spcBef>
                <a:spcPct val="0"/>
              </a:spcBef>
            </a:pPr>
            <a:r>
              <a:rPr lang="en-US" b="true" sz="6431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LSTM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3934" y="2605958"/>
            <a:ext cx="4414038" cy="110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4"/>
              </a:lnSpc>
              <a:spcBef>
                <a:spcPct val="0"/>
              </a:spcBef>
            </a:pPr>
            <a:r>
              <a:rPr lang="en-US" b="true" sz="6431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Vanilla RNN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793182" y="7181214"/>
            <a:ext cx="1955540" cy="1329156"/>
          </a:xfrm>
          <a:custGeom>
            <a:avLst/>
            <a:gdLst/>
            <a:ahLst/>
            <a:cxnLst/>
            <a:rect r="r" b="b" t="t" l="l"/>
            <a:pathLst>
              <a:path h="1329156" w="1955540">
                <a:moveTo>
                  <a:pt x="0" y="0"/>
                </a:moveTo>
                <a:lnTo>
                  <a:pt x="1955541" y="0"/>
                </a:lnTo>
                <a:lnTo>
                  <a:pt x="1955541" y="1329156"/>
                </a:lnTo>
                <a:lnTo>
                  <a:pt x="0" y="13291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212701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1" y="0"/>
                </a:lnTo>
                <a:lnTo>
                  <a:pt x="10785851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01203" y="74799"/>
            <a:ext cx="2900215" cy="2393995"/>
          </a:xfrm>
          <a:custGeom>
            <a:avLst/>
            <a:gdLst/>
            <a:ahLst/>
            <a:cxnLst/>
            <a:rect r="r" b="b" t="t" l="l"/>
            <a:pathLst>
              <a:path h="2393995" w="2900215">
                <a:moveTo>
                  <a:pt x="0" y="0"/>
                </a:moveTo>
                <a:lnTo>
                  <a:pt x="2900214" y="0"/>
                </a:lnTo>
                <a:lnTo>
                  <a:pt x="2900214" y="2393995"/>
                </a:lnTo>
                <a:lnTo>
                  <a:pt x="0" y="2393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366" y="3047953"/>
            <a:ext cx="14298939" cy="6666880"/>
          </a:xfrm>
          <a:custGeom>
            <a:avLst/>
            <a:gdLst/>
            <a:ahLst/>
            <a:cxnLst/>
            <a:rect r="r" b="b" t="t" l="l"/>
            <a:pathLst>
              <a:path h="6666880" w="14298939">
                <a:moveTo>
                  <a:pt x="0" y="0"/>
                </a:moveTo>
                <a:lnTo>
                  <a:pt x="14298939" y="0"/>
                </a:lnTo>
                <a:lnTo>
                  <a:pt x="14298939" y="6666880"/>
                </a:lnTo>
                <a:lnTo>
                  <a:pt x="0" y="6666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15890" y="347627"/>
            <a:ext cx="8094296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LSTM Parameters Selection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25305" y="3524249"/>
            <a:ext cx="3576112" cy="573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num_layers=3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num_features=4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input_size = 88 hidden_size = 128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num_epochs = 70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test_size = 0.3 random state = 30 lr=0.001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batch_size = 64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dropout_rate = 0.2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196" y="8218303"/>
            <a:ext cx="2079993" cy="2079993"/>
          </a:xfrm>
          <a:custGeom>
            <a:avLst/>
            <a:gdLst/>
            <a:ahLst/>
            <a:cxnLst/>
            <a:rect r="r" b="b" t="t" l="l"/>
            <a:pathLst>
              <a:path h="2079993" w="2079993">
                <a:moveTo>
                  <a:pt x="0" y="0"/>
                </a:moveTo>
                <a:lnTo>
                  <a:pt x="2079994" y="0"/>
                </a:lnTo>
                <a:lnTo>
                  <a:pt x="2079994" y="2079994"/>
                </a:lnTo>
                <a:lnTo>
                  <a:pt x="0" y="207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019" y="2177460"/>
            <a:ext cx="18465681" cy="4854030"/>
          </a:xfrm>
          <a:custGeom>
            <a:avLst/>
            <a:gdLst/>
            <a:ahLst/>
            <a:cxnLst/>
            <a:rect r="r" b="b" t="t" l="l"/>
            <a:pathLst>
              <a:path h="4854030" w="18465681">
                <a:moveTo>
                  <a:pt x="0" y="0"/>
                </a:moveTo>
                <a:lnTo>
                  <a:pt x="18465681" y="0"/>
                </a:lnTo>
                <a:lnTo>
                  <a:pt x="18465681" y="4854030"/>
                </a:lnTo>
                <a:lnTo>
                  <a:pt x="0" y="4854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2457" y="120985"/>
            <a:ext cx="2222806" cy="2520708"/>
          </a:xfrm>
          <a:custGeom>
            <a:avLst/>
            <a:gdLst/>
            <a:ahLst/>
            <a:cxnLst/>
            <a:rect r="r" b="b" t="t" l="l"/>
            <a:pathLst>
              <a:path h="2520708" w="2222806">
                <a:moveTo>
                  <a:pt x="0" y="0"/>
                </a:moveTo>
                <a:lnTo>
                  <a:pt x="2222807" y="0"/>
                </a:lnTo>
                <a:lnTo>
                  <a:pt x="2222807" y="2520708"/>
                </a:lnTo>
                <a:lnTo>
                  <a:pt x="0" y="2520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44743" y="7715692"/>
            <a:ext cx="2543257" cy="2571308"/>
          </a:xfrm>
          <a:custGeom>
            <a:avLst/>
            <a:gdLst/>
            <a:ahLst/>
            <a:cxnLst/>
            <a:rect r="r" b="b" t="t" l="l"/>
            <a:pathLst>
              <a:path h="2571308" w="2543257">
                <a:moveTo>
                  <a:pt x="0" y="0"/>
                </a:moveTo>
                <a:lnTo>
                  <a:pt x="2543257" y="0"/>
                </a:lnTo>
                <a:lnTo>
                  <a:pt x="2543257" y="2571308"/>
                </a:lnTo>
                <a:lnTo>
                  <a:pt x="0" y="2571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49427" y="7450590"/>
            <a:ext cx="2789354" cy="2825313"/>
          </a:xfrm>
          <a:custGeom>
            <a:avLst/>
            <a:gdLst/>
            <a:ahLst/>
            <a:cxnLst/>
            <a:rect r="r" b="b" t="t" l="l"/>
            <a:pathLst>
              <a:path h="2825313" w="2789354">
                <a:moveTo>
                  <a:pt x="0" y="0"/>
                </a:moveTo>
                <a:lnTo>
                  <a:pt x="2789354" y="0"/>
                </a:lnTo>
                <a:lnTo>
                  <a:pt x="2789354" y="2825313"/>
                </a:lnTo>
                <a:lnTo>
                  <a:pt x="0" y="28253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7105" y="120985"/>
            <a:ext cx="2673999" cy="2401737"/>
          </a:xfrm>
          <a:custGeom>
            <a:avLst/>
            <a:gdLst/>
            <a:ahLst/>
            <a:cxnLst/>
            <a:rect r="r" b="b" t="t" l="l"/>
            <a:pathLst>
              <a:path h="2401737" w="2673999">
                <a:moveTo>
                  <a:pt x="0" y="0"/>
                </a:moveTo>
                <a:lnTo>
                  <a:pt x="2673999" y="0"/>
                </a:lnTo>
                <a:lnTo>
                  <a:pt x="2673999" y="2401737"/>
                </a:lnTo>
                <a:lnTo>
                  <a:pt x="0" y="24017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24529" y="7450590"/>
            <a:ext cx="2517891" cy="2642824"/>
          </a:xfrm>
          <a:custGeom>
            <a:avLst/>
            <a:gdLst/>
            <a:ahLst/>
            <a:cxnLst/>
            <a:rect r="r" b="b" t="t" l="l"/>
            <a:pathLst>
              <a:path h="2642824" w="2517891">
                <a:moveTo>
                  <a:pt x="0" y="0"/>
                </a:moveTo>
                <a:lnTo>
                  <a:pt x="2517891" y="0"/>
                </a:lnTo>
                <a:lnTo>
                  <a:pt x="2517891" y="2642825"/>
                </a:lnTo>
                <a:lnTo>
                  <a:pt x="0" y="2642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52734" y="8555735"/>
            <a:ext cx="962252" cy="891223"/>
          </a:xfrm>
          <a:custGeom>
            <a:avLst/>
            <a:gdLst/>
            <a:ahLst/>
            <a:cxnLst/>
            <a:rect r="r" b="b" t="t" l="l"/>
            <a:pathLst>
              <a:path h="891223" w="962252">
                <a:moveTo>
                  <a:pt x="0" y="0"/>
                </a:moveTo>
                <a:lnTo>
                  <a:pt x="962253" y="0"/>
                </a:lnTo>
                <a:lnTo>
                  <a:pt x="962253" y="891222"/>
                </a:lnTo>
                <a:lnTo>
                  <a:pt x="0" y="8912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87223" y="74799"/>
            <a:ext cx="2956777" cy="2956777"/>
          </a:xfrm>
          <a:custGeom>
            <a:avLst/>
            <a:gdLst/>
            <a:ahLst/>
            <a:cxnLst/>
            <a:rect r="r" b="b" t="t" l="l"/>
            <a:pathLst>
              <a:path h="2956777" w="2956777">
                <a:moveTo>
                  <a:pt x="0" y="0"/>
                </a:moveTo>
                <a:lnTo>
                  <a:pt x="2956777" y="0"/>
                </a:lnTo>
                <a:lnTo>
                  <a:pt x="2956777" y="2956777"/>
                </a:lnTo>
                <a:lnTo>
                  <a:pt x="0" y="29567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6801" y="3377662"/>
            <a:ext cx="14063388" cy="220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60"/>
              </a:lnSpc>
            </a:pPr>
            <a:r>
              <a:rPr lang="en-US" sz="129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853" y="-257955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0" y="0"/>
                </a:lnTo>
                <a:lnTo>
                  <a:pt x="10785850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6857" y="7904301"/>
            <a:ext cx="2900215" cy="2393995"/>
          </a:xfrm>
          <a:custGeom>
            <a:avLst/>
            <a:gdLst/>
            <a:ahLst/>
            <a:cxnLst/>
            <a:rect r="r" b="b" t="t" l="l"/>
            <a:pathLst>
              <a:path h="2393995" w="2900215">
                <a:moveTo>
                  <a:pt x="0" y="0"/>
                </a:moveTo>
                <a:lnTo>
                  <a:pt x="2900215" y="0"/>
                </a:lnTo>
                <a:lnTo>
                  <a:pt x="2900215" y="2393996"/>
                </a:lnTo>
                <a:lnTo>
                  <a:pt x="0" y="239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033120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26007" y="993564"/>
            <a:ext cx="2161066" cy="2289871"/>
          </a:xfrm>
          <a:custGeom>
            <a:avLst/>
            <a:gdLst/>
            <a:ahLst/>
            <a:cxnLst/>
            <a:rect r="r" b="b" t="t" l="l"/>
            <a:pathLst>
              <a:path h="2289871" w="2161066">
                <a:moveTo>
                  <a:pt x="0" y="0"/>
                </a:moveTo>
                <a:lnTo>
                  <a:pt x="2161065" y="0"/>
                </a:lnTo>
                <a:lnTo>
                  <a:pt x="2161065" y="2289871"/>
                </a:lnTo>
                <a:lnTo>
                  <a:pt x="0" y="22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33086" y="74799"/>
            <a:ext cx="753986" cy="1084872"/>
          </a:xfrm>
          <a:custGeom>
            <a:avLst/>
            <a:gdLst/>
            <a:ahLst/>
            <a:cxnLst/>
            <a:rect r="r" b="b" t="t" l="l"/>
            <a:pathLst>
              <a:path h="1084872" w="753986">
                <a:moveTo>
                  <a:pt x="0" y="0"/>
                </a:moveTo>
                <a:lnTo>
                  <a:pt x="753986" y="0"/>
                </a:lnTo>
                <a:lnTo>
                  <a:pt x="753986" y="1084872"/>
                </a:lnTo>
                <a:lnTo>
                  <a:pt x="0" y="1084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2196" y="3925132"/>
            <a:ext cx="5267822" cy="1717016"/>
          </a:xfrm>
          <a:custGeom>
            <a:avLst/>
            <a:gdLst/>
            <a:ahLst/>
            <a:cxnLst/>
            <a:rect r="r" b="b" t="t" l="l"/>
            <a:pathLst>
              <a:path h="1717016" w="5267822">
                <a:moveTo>
                  <a:pt x="0" y="0"/>
                </a:moveTo>
                <a:lnTo>
                  <a:pt x="5267822" y="0"/>
                </a:lnTo>
                <a:lnTo>
                  <a:pt x="5267822" y="1717015"/>
                </a:lnTo>
                <a:lnTo>
                  <a:pt x="0" y="17170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6734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88628" y="3925132"/>
            <a:ext cx="5110744" cy="1717016"/>
          </a:xfrm>
          <a:custGeom>
            <a:avLst/>
            <a:gdLst/>
            <a:ahLst/>
            <a:cxnLst/>
            <a:rect r="r" b="b" t="t" l="l"/>
            <a:pathLst>
              <a:path h="1717016" w="5110744">
                <a:moveTo>
                  <a:pt x="0" y="0"/>
                </a:moveTo>
                <a:lnTo>
                  <a:pt x="5110744" y="0"/>
                </a:lnTo>
                <a:lnTo>
                  <a:pt x="5110744" y="1717015"/>
                </a:lnTo>
                <a:lnTo>
                  <a:pt x="0" y="17170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236" r="0" b="-6734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42949" y="3925132"/>
            <a:ext cx="5567130" cy="1717016"/>
          </a:xfrm>
          <a:custGeom>
            <a:avLst/>
            <a:gdLst/>
            <a:ahLst/>
            <a:cxnLst/>
            <a:rect r="r" b="b" t="t" l="l"/>
            <a:pathLst>
              <a:path h="1717016" w="5567130">
                <a:moveTo>
                  <a:pt x="0" y="0"/>
                </a:moveTo>
                <a:lnTo>
                  <a:pt x="5567130" y="0"/>
                </a:lnTo>
                <a:lnTo>
                  <a:pt x="5567130" y="1717015"/>
                </a:lnTo>
                <a:lnTo>
                  <a:pt x="0" y="171701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-6734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3224" y="6131805"/>
            <a:ext cx="5105766" cy="1498807"/>
          </a:xfrm>
          <a:custGeom>
            <a:avLst/>
            <a:gdLst/>
            <a:ahLst/>
            <a:cxnLst/>
            <a:rect r="r" b="b" t="t" l="l"/>
            <a:pathLst>
              <a:path h="1498807" w="5105766">
                <a:moveTo>
                  <a:pt x="0" y="0"/>
                </a:moveTo>
                <a:lnTo>
                  <a:pt x="5105766" y="0"/>
                </a:lnTo>
                <a:lnTo>
                  <a:pt x="5105766" y="1498807"/>
                </a:lnTo>
                <a:lnTo>
                  <a:pt x="0" y="14988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-645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88628" y="6131805"/>
            <a:ext cx="5709742" cy="1498807"/>
          </a:xfrm>
          <a:custGeom>
            <a:avLst/>
            <a:gdLst/>
            <a:ahLst/>
            <a:cxnLst/>
            <a:rect r="r" b="b" t="t" l="l"/>
            <a:pathLst>
              <a:path h="1498807" w="5709742">
                <a:moveTo>
                  <a:pt x="0" y="0"/>
                </a:moveTo>
                <a:lnTo>
                  <a:pt x="5709742" y="0"/>
                </a:lnTo>
                <a:lnTo>
                  <a:pt x="5709742" y="1498807"/>
                </a:lnTo>
                <a:lnTo>
                  <a:pt x="0" y="149880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80011" y="6131805"/>
            <a:ext cx="3893006" cy="1498807"/>
          </a:xfrm>
          <a:custGeom>
            <a:avLst/>
            <a:gdLst/>
            <a:ahLst/>
            <a:cxnLst/>
            <a:rect r="r" b="b" t="t" l="l"/>
            <a:pathLst>
              <a:path h="1498807" w="3893006">
                <a:moveTo>
                  <a:pt x="0" y="0"/>
                </a:moveTo>
                <a:lnTo>
                  <a:pt x="3893006" y="0"/>
                </a:lnTo>
                <a:lnTo>
                  <a:pt x="3893006" y="1498807"/>
                </a:lnTo>
                <a:lnTo>
                  <a:pt x="0" y="14988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01426" y="464835"/>
            <a:ext cx="9935878" cy="135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0"/>
              </a:lnSpc>
            </a:pPr>
            <a:r>
              <a:rPr lang="en-US" sz="79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Final Observations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48342" y="8282149"/>
            <a:ext cx="12191317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LSTM’s impressive capability to accurately classify motion/ no motion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81771" y="2886907"/>
            <a:ext cx="1486803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Testing On New Data: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212701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1" y="0"/>
                </a:lnTo>
                <a:lnTo>
                  <a:pt x="10785851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6776" y="3558228"/>
            <a:ext cx="7358475" cy="4027093"/>
          </a:xfrm>
          <a:custGeom>
            <a:avLst/>
            <a:gdLst/>
            <a:ahLst/>
            <a:cxnLst/>
            <a:rect r="r" b="b" t="t" l="l"/>
            <a:pathLst>
              <a:path h="4027093" w="7358475">
                <a:moveTo>
                  <a:pt x="0" y="0"/>
                </a:moveTo>
                <a:lnTo>
                  <a:pt x="7358475" y="0"/>
                </a:lnTo>
                <a:lnTo>
                  <a:pt x="7358475" y="4027093"/>
                </a:lnTo>
                <a:lnTo>
                  <a:pt x="0" y="4027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85938" y="7168110"/>
            <a:ext cx="2743264" cy="2945058"/>
          </a:xfrm>
          <a:custGeom>
            <a:avLst/>
            <a:gdLst/>
            <a:ahLst/>
            <a:cxnLst/>
            <a:rect r="r" b="b" t="t" l="l"/>
            <a:pathLst>
              <a:path h="2945058" w="2743264">
                <a:moveTo>
                  <a:pt x="0" y="0"/>
                </a:moveTo>
                <a:lnTo>
                  <a:pt x="2743264" y="0"/>
                </a:lnTo>
                <a:lnTo>
                  <a:pt x="2743264" y="2945058"/>
                </a:lnTo>
                <a:lnTo>
                  <a:pt x="0" y="2945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966" y="7780529"/>
            <a:ext cx="2838388" cy="2332639"/>
          </a:xfrm>
          <a:custGeom>
            <a:avLst/>
            <a:gdLst/>
            <a:ahLst/>
            <a:cxnLst/>
            <a:rect r="r" b="b" t="t" l="l"/>
            <a:pathLst>
              <a:path h="2332639" w="2838388">
                <a:moveTo>
                  <a:pt x="0" y="0"/>
                </a:moveTo>
                <a:lnTo>
                  <a:pt x="2838388" y="0"/>
                </a:lnTo>
                <a:lnTo>
                  <a:pt x="2838388" y="2332639"/>
                </a:lnTo>
                <a:lnTo>
                  <a:pt x="0" y="2332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44736" y="74799"/>
            <a:ext cx="2684466" cy="2973154"/>
          </a:xfrm>
          <a:custGeom>
            <a:avLst/>
            <a:gdLst/>
            <a:ahLst/>
            <a:cxnLst/>
            <a:rect r="r" b="b" t="t" l="l"/>
            <a:pathLst>
              <a:path h="2973154" w="2684466">
                <a:moveTo>
                  <a:pt x="0" y="0"/>
                </a:moveTo>
                <a:lnTo>
                  <a:pt x="2684466" y="0"/>
                </a:lnTo>
                <a:lnTo>
                  <a:pt x="2684466" y="2973154"/>
                </a:lnTo>
                <a:lnTo>
                  <a:pt x="0" y="29731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1426" y="878173"/>
            <a:ext cx="9935878" cy="135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0"/>
              </a:lnSpc>
            </a:pPr>
            <a:r>
              <a:rPr lang="en-US" sz="79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3121" y="3501078"/>
            <a:ext cx="7642817" cy="430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49" indent="-377824" lvl="1">
              <a:lnSpc>
                <a:spcPts val="4899"/>
              </a:lnSpc>
              <a:buAutoNum type="arabicPeriod" startAt="1"/>
            </a:pPr>
            <a:r>
              <a:rPr lang="en-US" b="true" sz="3499">
                <a:solidFill>
                  <a:srgbClr val="1329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Difficulty setting up the radar due to PC incompatibility</a:t>
            </a:r>
          </a:p>
          <a:p>
            <a:pPr algn="ctr">
              <a:lnSpc>
                <a:spcPts val="4899"/>
              </a:lnSpc>
            </a:pP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1329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Limited dataset due to a lack of subjects and environments, time constraints, and the tedious nature of data collection 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212701"/>
            <a:ext cx="11758837" cy="3091018"/>
          </a:xfrm>
          <a:custGeom>
            <a:avLst/>
            <a:gdLst/>
            <a:ahLst/>
            <a:cxnLst/>
            <a:rect r="r" b="b" t="t" l="l"/>
            <a:pathLst>
              <a:path h="3091018" w="11758837">
                <a:moveTo>
                  <a:pt x="0" y="0"/>
                </a:moveTo>
                <a:lnTo>
                  <a:pt x="11758837" y="0"/>
                </a:lnTo>
                <a:lnTo>
                  <a:pt x="11758837" y="3091018"/>
                </a:lnTo>
                <a:lnTo>
                  <a:pt x="0" y="309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82293" y="7066806"/>
            <a:ext cx="2655010" cy="3126659"/>
          </a:xfrm>
          <a:custGeom>
            <a:avLst/>
            <a:gdLst/>
            <a:ahLst/>
            <a:cxnLst/>
            <a:rect r="r" b="b" t="t" l="l"/>
            <a:pathLst>
              <a:path h="3126659" w="2655010">
                <a:moveTo>
                  <a:pt x="0" y="0"/>
                </a:moveTo>
                <a:lnTo>
                  <a:pt x="2655011" y="0"/>
                </a:lnTo>
                <a:lnTo>
                  <a:pt x="2655011" y="3126660"/>
                </a:lnTo>
                <a:lnTo>
                  <a:pt x="0" y="3126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03" y="3557957"/>
            <a:ext cx="2222806" cy="2520708"/>
          </a:xfrm>
          <a:custGeom>
            <a:avLst/>
            <a:gdLst/>
            <a:ahLst/>
            <a:cxnLst/>
            <a:rect r="r" b="b" t="t" l="l"/>
            <a:pathLst>
              <a:path h="2520708" w="2222806">
                <a:moveTo>
                  <a:pt x="0" y="0"/>
                </a:moveTo>
                <a:lnTo>
                  <a:pt x="2222806" y="0"/>
                </a:lnTo>
                <a:lnTo>
                  <a:pt x="2222806" y="2520709"/>
                </a:lnTo>
                <a:lnTo>
                  <a:pt x="0" y="25207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203" y="6335841"/>
            <a:ext cx="4033638" cy="3857625"/>
          </a:xfrm>
          <a:custGeom>
            <a:avLst/>
            <a:gdLst/>
            <a:ahLst/>
            <a:cxnLst/>
            <a:rect r="r" b="b" t="t" l="l"/>
            <a:pathLst>
              <a:path h="3857625" w="4033638">
                <a:moveTo>
                  <a:pt x="0" y="0"/>
                </a:moveTo>
                <a:lnTo>
                  <a:pt x="4033638" y="0"/>
                </a:lnTo>
                <a:lnTo>
                  <a:pt x="4033638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9320" y="7447887"/>
            <a:ext cx="2660715" cy="2745578"/>
          </a:xfrm>
          <a:custGeom>
            <a:avLst/>
            <a:gdLst/>
            <a:ahLst/>
            <a:cxnLst/>
            <a:rect r="r" b="b" t="t" l="l"/>
            <a:pathLst>
              <a:path h="2745578" w="2660715">
                <a:moveTo>
                  <a:pt x="0" y="0"/>
                </a:moveTo>
                <a:lnTo>
                  <a:pt x="2660715" y="0"/>
                </a:lnTo>
                <a:lnTo>
                  <a:pt x="2660715" y="2745579"/>
                </a:lnTo>
                <a:lnTo>
                  <a:pt x="0" y="2745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45528" y="0"/>
            <a:ext cx="3742472" cy="2538076"/>
          </a:xfrm>
          <a:custGeom>
            <a:avLst/>
            <a:gdLst/>
            <a:ahLst/>
            <a:cxnLst/>
            <a:rect r="r" b="b" t="t" l="l"/>
            <a:pathLst>
              <a:path h="2538076" w="3742472">
                <a:moveTo>
                  <a:pt x="0" y="0"/>
                </a:moveTo>
                <a:lnTo>
                  <a:pt x="3742472" y="0"/>
                </a:lnTo>
                <a:lnTo>
                  <a:pt x="3742472" y="2538076"/>
                </a:lnTo>
                <a:lnTo>
                  <a:pt x="0" y="25380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1426" y="876300"/>
            <a:ext cx="9935878" cy="135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0"/>
              </a:lnSpc>
            </a:pPr>
            <a:r>
              <a:rPr lang="en-US" sz="79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Improvements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093345" y="6873632"/>
            <a:ext cx="2221271" cy="2384668"/>
          </a:xfrm>
          <a:custGeom>
            <a:avLst/>
            <a:gdLst/>
            <a:ahLst/>
            <a:cxnLst/>
            <a:rect r="r" b="b" t="t" l="l"/>
            <a:pathLst>
              <a:path h="2384668" w="2221271">
                <a:moveTo>
                  <a:pt x="0" y="0"/>
                </a:moveTo>
                <a:lnTo>
                  <a:pt x="2221271" y="0"/>
                </a:lnTo>
                <a:lnTo>
                  <a:pt x="2221271" y="2384668"/>
                </a:lnTo>
                <a:lnTo>
                  <a:pt x="0" y="23846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75052" y="3656923"/>
            <a:ext cx="2684466" cy="2973154"/>
          </a:xfrm>
          <a:custGeom>
            <a:avLst/>
            <a:gdLst/>
            <a:ahLst/>
            <a:cxnLst/>
            <a:rect r="r" b="b" t="t" l="l"/>
            <a:pathLst>
              <a:path h="2973154" w="2684466">
                <a:moveTo>
                  <a:pt x="0" y="0"/>
                </a:moveTo>
                <a:lnTo>
                  <a:pt x="2684466" y="0"/>
                </a:lnTo>
                <a:lnTo>
                  <a:pt x="2684466" y="2973154"/>
                </a:lnTo>
                <a:lnTo>
                  <a:pt x="0" y="29731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36664" y="6873632"/>
            <a:ext cx="2838388" cy="2332639"/>
          </a:xfrm>
          <a:custGeom>
            <a:avLst/>
            <a:gdLst/>
            <a:ahLst/>
            <a:cxnLst/>
            <a:rect r="r" b="b" t="t" l="l"/>
            <a:pathLst>
              <a:path h="2332639" w="2838388">
                <a:moveTo>
                  <a:pt x="0" y="0"/>
                </a:moveTo>
                <a:lnTo>
                  <a:pt x="2838388" y="0"/>
                </a:lnTo>
                <a:lnTo>
                  <a:pt x="2838388" y="2332639"/>
                </a:lnTo>
                <a:lnTo>
                  <a:pt x="0" y="233263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96441" y="3190632"/>
            <a:ext cx="11867179" cy="368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49" indent="-377824" lvl="1">
              <a:lnSpc>
                <a:spcPts val="4899"/>
              </a:lnSpc>
              <a:buAutoNum type="arabicPeriod" startAt="1"/>
            </a:pPr>
            <a:r>
              <a:rPr lang="en-US" b="true" sz="3499">
                <a:solidFill>
                  <a:srgbClr val="1329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an enriched and comprehensive dataset</a:t>
            </a:r>
          </a:p>
          <a:p>
            <a:pPr algn="ctr">
              <a:lnSpc>
                <a:spcPts val="4899"/>
              </a:lnSpc>
            </a:pPr>
          </a:p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1329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Real-Time Detection</a:t>
            </a:r>
          </a:p>
          <a:p>
            <a:pPr algn="ctr">
              <a:lnSpc>
                <a:spcPts val="4899"/>
              </a:lnSpc>
            </a:pP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1329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Additional Derived Features (acceleration, angular velocity) 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050" y="2478761"/>
            <a:ext cx="8192905" cy="7254445"/>
          </a:xfrm>
          <a:custGeom>
            <a:avLst/>
            <a:gdLst/>
            <a:ahLst/>
            <a:cxnLst/>
            <a:rect r="r" b="b" t="t" l="l"/>
            <a:pathLst>
              <a:path h="7254445" w="8192905">
                <a:moveTo>
                  <a:pt x="0" y="0"/>
                </a:moveTo>
                <a:lnTo>
                  <a:pt x="8192905" y="0"/>
                </a:lnTo>
                <a:lnTo>
                  <a:pt x="8192905" y="7254445"/>
                </a:lnTo>
                <a:lnTo>
                  <a:pt x="0" y="72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46207" y="885825"/>
            <a:ext cx="9995586" cy="117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sz="679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8638" y="2587449"/>
            <a:ext cx="394990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9306" y="5114114"/>
            <a:ext cx="682823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0136" y="7640778"/>
            <a:ext cx="711994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5065" y="2631591"/>
            <a:ext cx="4369891" cy="179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8"/>
              </a:lnSpc>
            </a:pPr>
            <a:r>
              <a:rPr lang="en-US" sz="4892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  <a:p>
            <a:pPr algn="l">
              <a:lnSpc>
                <a:spcPts val="3687"/>
              </a:lnSpc>
            </a:pPr>
            <a:r>
              <a:rPr lang="en-US" sz="2634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Background and Motivation </a:t>
            </a:r>
          </a:p>
          <a:p>
            <a:pPr algn="l">
              <a:lnSpc>
                <a:spcPts val="3687"/>
              </a:lnSpc>
            </a:pPr>
            <a:r>
              <a:rPr lang="en-US" sz="2634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Objectives and Scope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95065" y="5243681"/>
            <a:ext cx="5199497" cy="129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660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Design and Methodology</a:t>
            </a:r>
          </a:p>
          <a:p>
            <a:pPr algn="l">
              <a:lnSpc>
                <a:spcPts val="2249"/>
              </a:lnSpc>
            </a:pPr>
            <a:r>
              <a:rPr lang="en-US" sz="1606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Technology Overview </a:t>
            </a:r>
          </a:p>
          <a:p>
            <a:pPr algn="l">
              <a:lnSpc>
                <a:spcPts val="2249"/>
              </a:lnSpc>
            </a:pPr>
            <a:r>
              <a:rPr lang="en-US" sz="1606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Setup</a:t>
            </a:r>
          </a:p>
          <a:p>
            <a:pPr algn="l">
              <a:lnSpc>
                <a:spcPts val="2249"/>
              </a:lnSpc>
            </a:pPr>
            <a:r>
              <a:rPr lang="en-US" sz="1606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Experimental Setup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911426" y="2478761"/>
            <a:ext cx="8192905" cy="7254445"/>
          </a:xfrm>
          <a:custGeom>
            <a:avLst/>
            <a:gdLst/>
            <a:ahLst/>
            <a:cxnLst/>
            <a:rect r="r" b="b" t="t" l="l"/>
            <a:pathLst>
              <a:path h="7254445" w="8192905">
                <a:moveTo>
                  <a:pt x="0" y="0"/>
                </a:moveTo>
                <a:lnTo>
                  <a:pt x="8192905" y="0"/>
                </a:lnTo>
                <a:lnTo>
                  <a:pt x="8192905" y="7254445"/>
                </a:lnTo>
                <a:lnTo>
                  <a:pt x="0" y="72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896611" y="2587449"/>
            <a:ext cx="797793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50152" y="5114114"/>
            <a:ext cx="719882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21056" y="7640778"/>
            <a:ext cx="748903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32059" y="2701749"/>
            <a:ext cx="4422413" cy="178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8"/>
              </a:lnSpc>
            </a:pPr>
            <a:r>
              <a:rPr lang="en-US" sz="4092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Evaluation and  Results</a:t>
            </a:r>
          </a:p>
          <a:p>
            <a:pPr algn="l">
              <a:lnSpc>
                <a:spcPts val="2567"/>
              </a:lnSpc>
            </a:pPr>
            <a:r>
              <a:rPr lang="en-US" sz="1834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Comparison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32059" y="5287061"/>
            <a:ext cx="6094000" cy="190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8"/>
              </a:lnSpc>
            </a:pPr>
            <a:r>
              <a:rPr lang="en-US" sz="4234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 </a:t>
            </a:r>
          </a:p>
          <a:p>
            <a:pPr algn="l">
              <a:lnSpc>
                <a:spcPts val="2310"/>
              </a:lnSpc>
            </a:pPr>
            <a:r>
              <a:rPr lang="en-US" sz="1650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Final Observations &amp; Analysis </a:t>
            </a:r>
          </a:p>
          <a:p>
            <a:pPr algn="l">
              <a:lnSpc>
                <a:spcPts val="2310"/>
              </a:lnSpc>
            </a:pPr>
            <a:r>
              <a:rPr lang="en-US" sz="1650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</a:t>
            </a:r>
          </a:p>
          <a:p>
            <a:pPr algn="l">
              <a:lnSpc>
                <a:spcPts val="2310"/>
              </a:lnSpc>
            </a:pPr>
            <a:r>
              <a:rPr lang="en-US" sz="1650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Improvements</a:t>
            </a:r>
          </a:p>
          <a:p>
            <a:pPr algn="l">
              <a:lnSpc>
                <a:spcPts val="231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808289" y="8174495"/>
            <a:ext cx="266402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Summary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95065" y="7650524"/>
            <a:ext cx="3992165" cy="177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41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Preliminary Results and Analysis</a:t>
            </a:r>
            <a:r>
              <a:rPr lang="en-US" sz="2541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</a:p>
          <a:p>
            <a:pPr algn="l">
              <a:lnSpc>
                <a:spcPts val="2336"/>
              </a:lnSpc>
            </a:pPr>
            <a:r>
              <a:rPr lang="en-US" sz="1669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Machine Learning Classifiers Used</a:t>
            </a:r>
          </a:p>
          <a:p>
            <a:pPr algn="l">
              <a:lnSpc>
                <a:spcPts val="2333"/>
              </a:lnSpc>
            </a:pPr>
            <a:r>
              <a:rPr lang="en-US" sz="1666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Preliminary Results</a:t>
            </a:r>
          </a:p>
          <a:p>
            <a:pPr algn="l">
              <a:lnSpc>
                <a:spcPts val="2333"/>
              </a:lnSpc>
            </a:pPr>
            <a:r>
              <a:rPr lang="en-US" sz="1666" b="true">
                <a:solidFill>
                  <a:srgbClr val="21368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Analysis</a:t>
            </a: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58811" y="-71789"/>
            <a:ext cx="2200979" cy="2200979"/>
          </a:xfrm>
          <a:custGeom>
            <a:avLst/>
            <a:gdLst/>
            <a:ahLst/>
            <a:cxnLst/>
            <a:rect r="r" b="b" t="t" l="l"/>
            <a:pathLst>
              <a:path h="2200979" w="2200979">
                <a:moveTo>
                  <a:pt x="0" y="0"/>
                </a:moveTo>
                <a:lnTo>
                  <a:pt x="2200978" y="0"/>
                </a:lnTo>
                <a:lnTo>
                  <a:pt x="2200978" y="2200978"/>
                </a:lnTo>
                <a:lnTo>
                  <a:pt x="0" y="220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4478" y="-1780338"/>
            <a:ext cx="13499391" cy="3548553"/>
          </a:xfrm>
          <a:custGeom>
            <a:avLst/>
            <a:gdLst/>
            <a:ahLst/>
            <a:cxnLst/>
            <a:rect r="r" b="b" t="t" l="l"/>
            <a:pathLst>
              <a:path h="3548553" w="13499391">
                <a:moveTo>
                  <a:pt x="0" y="0"/>
                </a:moveTo>
                <a:lnTo>
                  <a:pt x="13499391" y="0"/>
                </a:lnTo>
                <a:lnTo>
                  <a:pt x="13499391" y="3548553"/>
                </a:lnTo>
                <a:lnTo>
                  <a:pt x="0" y="3548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2764"/>
            <a:ext cx="3694908" cy="1991872"/>
          </a:xfrm>
          <a:custGeom>
            <a:avLst/>
            <a:gdLst/>
            <a:ahLst/>
            <a:cxnLst/>
            <a:rect r="r" b="b" t="t" l="l"/>
            <a:pathLst>
              <a:path h="1991872" w="3694908">
                <a:moveTo>
                  <a:pt x="0" y="0"/>
                </a:moveTo>
                <a:lnTo>
                  <a:pt x="3694908" y="0"/>
                </a:lnTo>
                <a:lnTo>
                  <a:pt x="3694908" y="1991872"/>
                </a:lnTo>
                <a:lnTo>
                  <a:pt x="0" y="1991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84394" y="-180975"/>
            <a:ext cx="5119211" cy="158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13"/>
              </a:lnSpc>
            </a:pPr>
            <a:r>
              <a:rPr lang="en-US" sz="9223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Summary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379991" y="4308334"/>
            <a:ext cx="6879309" cy="5477650"/>
          </a:xfrm>
          <a:custGeom>
            <a:avLst/>
            <a:gdLst/>
            <a:ahLst/>
            <a:cxnLst/>
            <a:rect r="r" b="b" t="t" l="l"/>
            <a:pathLst>
              <a:path h="5477650" w="6879309">
                <a:moveTo>
                  <a:pt x="0" y="0"/>
                </a:moveTo>
                <a:lnTo>
                  <a:pt x="6879309" y="0"/>
                </a:lnTo>
                <a:lnTo>
                  <a:pt x="6879309" y="5477650"/>
                </a:lnTo>
                <a:lnTo>
                  <a:pt x="0" y="5477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8796" y="1848642"/>
            <a:ext cx="3575785" cy="2698092"/>
          </a:xfrm>
          <a:custGeom>
            <a:avLst/>
            <a:gdLst/>
            <a:ahLst/>
            <a:cxnLst/>
            <a:rect r="r" b="b" t="t" l="l"/>
            <a:pathLst>
              <a:path h="2698092" w="3575785">
                <a:moveTo>
                  <a:pt x="0" y="0"/>
                </a:moveTo>
                <a:lnTo>
                  <a:pt x="3575785" y="0"/>
                </a:lnTo>
                <a:lnTo>
                  <a:pt x="3575785" y="2698092"/>
                </a:lnTo>
                <a:lnTo>
                  <a:pt x="0" y="26980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04480" y="1227691"/>
            <a:ext cx="2559388" cy="2858947"/>
          </a:xfrm>
          <a:custGeom>
            <a:avLst/>
            <a:gdLst/>
            <a:ahLst/>
            <a:cxnLst/>
            <a:rect r="r" b="b" t="t" l="l"/>
            <a:pathLst>
              <a:path h="2858947" w="2559388">
                <a:moveTo>
                  <a:pt x="0" y="0"/>
                </a:moveTo>
                <a:lnTo>
                  <a:pt x="2559389" y="0"/>
                </a:lnTo>
                <a:lnTo>
                  <a:pt x="2559389" y="2858946"/>
                </a:lnTo>
                <a:lnTo>
                  <a:pt x="0" y="2858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75" r="0" b="-17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1949" y="4308334"/>
            <a:ext cx="9355726" cy="5578351"/>
          </a:xfrm>
          <a:custGeom>
            <a:avLst/>
            <a:gdLst/>
            <a:ahLst/>
            <a:cxnLst/>
            <a:rect r="r" b="b" t="t" l="l"/>
            <a:pathLst>
              <a:path h="5578351" w="9355726">
                <a:moveTo>
                  <a:pt x="0" y="0"/>
                </a:moveTo>
                <a:lnTo>
                  <a:pt x="9355726" y="0"/>
                </a:lnTo>
                <a:lnTo>
                  <a:pt x="9355726" y="5578352"/>
                </a:lnTo>
                <a:lnTo>
                  <a:pt x="0" y="55783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02418" y="6219438"/>
            <a:ext cx="1736907" cy="1736907"/>
          </a:xfrm>
          <a:custGeom>
            <a:avLst/>
            <a:gdLst/>
            <a:ahLst/>
            <a:cxnLst/>
            <a:rect r="r" b="b" t="t" l="l"/>
            <a:pathLst>
              <a:path h="1736907" w="1736907">
                <a:moveTo>
                  <a:pt x="0" y="0"/>
                </a:moveTo>
                <a:lnTo>
                  <a:pt x="1736907" y="0"/>
                </a:lnTo>
                <a:lnTo>
                  <a:pt x="1736907" y="1736907"/>
                </a:lnTo>
                <a:lnTo>
                  <a:pt x="0" y="1736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9697" y="8223109"/>
            <a:ext cx="2748327" cy="1992537"/>
          </a:xfrm>
          <a:custGeom>
            <a:avLst/>
            <a:gdLst/>
            <a:ahLst/>
            <a:cxnLst/>
            <a:rect r="r" b="b" t="t" l="l"/>
            <a:pathLst>
              <a:path h="1992537" w="2748327">
                <a:moveTo>
                  <a:pt x="0" y="0"/>
                </a:moveTo>
                <a:lnTo>
                  <a:pt x="2748327" y="0"/>
                </a:lnTo>
                <a:lnTo>
                  <a:pt x="2748327" y="1992537"/>
                </a:lnTo>
                <a:lnTo>
                  <a:pt x="0" y="1992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532622"/>
            <a:ext cx="2539231" cy="1754378"/>
          </a:xfrm>
          <a:custGeom>
            <a:avLst/>
            <a:gdLst/>
            <a:ahLst/>
            <a:cxnLst/>
            <a:rect r="r" b="b" t="t" l="l"/>
            <a:pathLst>
              <a:path h="1754378" w="2539231">
                <a:moveTo>
                  <a:pt x="0" y="0"/>
                </a:moveTo>
                <a:lnTo>
                  <a:pt x="2539231" y="0"/>
                </a:lnTo>
                <a:lnTo>
                  <a:pt x="2539231" y="1754378"/>
                </a:lnTo>
                <a:lnTo>
                  <a:pt x="0" y="17543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66" y="74799"/>
            <a:ext cx="2200979" cy="2200979"/>
          </a:xfrm>
          <a:custGeom>
            <a:avLst/>
            <a:gdLst/>
            <a:ahLst/>
            <a:cxnLst/>
            <a:rect r="r" b="b" t="t" l="l"/>
            <a:pathLst>
              <a:path h="2200979" w="2200979">
                <a:moveTo>
                  <a:pt x="0" y="0"/>
                </a:moveTo>
                <a:lnTo>
                  <a:pt x="2200979" y="0"/>
                </a:lnTo>
                <a:lnTo>
                  <a:pt x="2200979" y="2200978"/>
                </a:lnTo>
                <a:lnTo>
                  <a:pt x="0" y="2200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7916" y="-801611"/>
            <a:ext cx="13545512" cy="3560677"/>
          </a:xfrm>
          <a:custGeom>
            <a:avLst/>
            <a:gdLst/>
            <a:ahLst/>
            <a:cxnLst/>
            <a:rect r="r" b="b" t="t" l="l"/>
            <a:pathLst>
              <a:path h="3560677" w="13545512">
                <a:moveTo>
                  <a:pt x="0" y="0"/>
                </a:moveTo>
                <a:lnTo>
                  <a:pt x="13545512" y="0"/>
                </a:lnTo>
                <a:lnTo>
                  <a:pt x="13545512" y="3560677"/>
                </a:lnTo>
                <a:lnTo>
                  <a:pt x="0" y="35606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48999" y="2514115"/>
            <a:ext cx="2337868" cy="1630663"/>
          </a:xfrm>
          <a:custGeom>
            <a:avLst/>
            <a:gdLst/>
            <a:ahLst/>
            <a:cxnLst/>
            <a:rect r="r" b="b" t="t" l="l"/>
            <a:pathLst>
              <a:path h="1630663" w="2337868">
                <a:moveTo>
                  <a:pt x="0" y="0"/>
                </a:moveTo>
                <a:lnTo>
                  <a:pt x="2337868" y="0"/>
                </a:lnTo>
                <a:lnTo>
                  <a:pt x="2337868" y="1630663"/>
                </a:lnTo>
                <a:lnTo>
                  <a:pt x="0" y="1630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41660" y="4244369"/>
            <a:ext cx="2152547" cy="507780"/>
          </a:xfrm>
          <a:custGeom>
            <a:avLst/>
            <a:gdLst/>
            <a:ahLst/>
            <a:cxnLst/>
            <a:rect r="r" b="b" t="t" l="l"/>
            <a:pathLst>
              <a:path h="507780" w="2152547">
                <a:moveTo>
                  <a:pt x="0" y="0"/>
                </a:moveTo>
                <a:lnTo>
                  <a:pt x="2152547" y="0"/>
                </a:lnTo>
                <a:lnTo>
                  <a:pt x="2152547" y="507781"/>
                </a:lnTo>
                <a:lnTo>
                  <a:pt x="0" y="5077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13116" y="179352"/>
            <a:ext cx="3694908" cy="1991872"/>
          </a:xfrm>
          <a:custGeom>
            <a:avLst/>
            <a:gdLst/>
            <a:ahLst/>
            <a:cxnLst/>
            <a:rect r="r" b="b" t="t" l="l"/>
            <a:pathLst>
              <a:path h="1991872" w="3694908">
                <a:moveTo>
                  <a:pt x="0" y="0"/>
                </a:moveTo>
                <a:lnTo>
                  <a:pt x="3694908" y="0"/>
                </a:lnTo>
                <a:lnTo>
                  <a:pt x="3694908" y="1991872"/>
                </a:lnTo>
                <a:lnTo>
                  <a:pt x="0" y="1991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45982" y="-146782"/>
            <a:ext cx="399603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Summary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43690" y="1175288"/>
            <a:ext cx="7800621" cy="8828288"/>
          </a:xfrm>
          <a:custGeom>
            <a:avLst/>
            <a:gdLst/>
            <a:ahLst/>
            <a:cxnLst/>
            <a:rect r="r" b="b" t="t" l="l"/>
            <a:pathLst>
              <a:path h="8828288" w="7800621">
                <a:moveTo>
                  <a:pt x="0" y="0"/>
                </a:moveTo>
                <a:lnTo>
                  <a:pt x="7800620" y="0"/>
                </a:lnTo>
                <a:lnTo>
                  <a:pt x="7800620" y="8828288"/>
                </a:lnTo>
                <a:lnTo>
                  <a:pt x="0" y="882828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-274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5683" y="3917623"/>
            <a:ext cx="2684466" cy="2973154"/>
          </a:xfrm>
          <a:custGeom>
            <a:avLst/>
            <a:gdLst/>
            <a:ahLst/>
            <a:cxnLst/>
            <a:rect r="r" b="b" t="t" l="l"/>
            <a:pathLst>
              <a:path h="2973154" w="2684466">
                <a:moveTo>
                  <a:pt x="0" y="0"/>
                </a:moveTo>
                <a:lnTo>
                  <a:pt x="2684466" y="0"/>
                </a:lnTo>
                <a:lnTo>
                  <a:pt x="2684466" y="2973154"/>
                </a:lnTo>
                <a:lnTo>
                  <a:pt x="0" y="29731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23428" y="3127425"/>
            <a:ext cx="2789354" cy="2825313"/>
          </a:xfrm>
          <a:custGeom>
            <a:avLst/>
            <a:gdLst/>
            <a:ahLst/>
            <a:cxnLst/>
            <a:rect r="r" b="b" t="t" l="l"/>
            <a:pathLst>
              <a:path h="2825313" w="2789354">
                <a:moveTo>
                  <a:pt x="0" y="0"/>
                </a:moveTo>
                <a:lnTo>
                  <a:pt x="2789354" y="0"/>
                </a:lnTo>
                <a:lnTo>
                  <a:pt x="2789354" y="2825313"/>
                </a:lnTo>
                <a:lnTo>
                  <a:pt x="0" y="28253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212701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1" y="0"/>
                </a:lnTo>
                <a:lnTo>
                  <a:pt x="10785851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6857" y="7904301"/>
            <a:ext cx="2900215" cy="2393995"/>
          </a:xfrm>
          <a:custGeom>
            <a:avLst/>
            <a:gdLst/>
            <a:ahLst/>
            <a:cxnLst/>
            <a:rect r="r" b="b" t="t" l="l"/>
            <a:pathLst>
              <a:path h="2393995" w="2900215">
                <a:moveTo>
                  <a:pt x="0" y="0"/>
                </a:moveTo>
                <a:lnTo>
                  <a:pt x="2900215" y="0"/>
                </a:lnTo>
                <a:lnTo>
                  <a:pt x="2900215" y="2393996"/>
                </a:lnTo>
                <a:lnTo>
                  <a:pt x="0" y="239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96615" y="0"/>
            <a:ext cx="3490457" cy="2367165"/>
          </a:xfrm>
          <a:custGeom>
            <a:avLst/>
            <a:gdLst/>
            <a:ahLst/>
            <a:cxnLst/>
            <a:rect r="r" b="b" t="t" l="l"/>
            <a:pathLst>
              <a:path h="2367165" w="3490457">
                <a:moveTo>
                  <a:pt x="0" y="0"/>
                </a:moveTo>
                <a:lnTo>
                  <a:pt x="3490457" y="0"/>
                </a:lnTo>
                <a:lnTo>
                  <a:pt x="3490457" y="2367165"/>
                </a:lnTo>
                <a:lnTo>
                  <a:pt x="0" y="23671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033120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937" y="3630919"/>
            <a:ext cx="16090125" cy="4140836"/>
          </a:xfrm>
          <a:custGeom>
            <a:avLst/>
            <a:gdLst/>
            <a:ahLst/>
            <a:cxnLst/>
            <a:rect r="r" b="b" t="t" l="l"/>
            <a:pathLst>
              <a:path h="4140836" w="16090125">
                <a:moveTo>
                  <a:pt x="0" y="0"/>
                </a:moveTo>
                <a:lnTo>
                  <a:pt x="16090126" y="0"/>
                </a:lnTo>
                <a:lnTo>
                  <a:pt x="16090126" y="4140836"/>
                </a:lnTo>
                <a:lnTo>
                  <a:pt x="0" y="4140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2" r="0" b="-53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8822" y="636009"/>
            <a:ext cx="809429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Comparison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81" y="212701"/>
            <a:ext cx="10785850" cy="2835251"/>
          </a:xfrm>
          <a:custGeom>
            <a:avLst/>
            <a:gdLst/>
            <a:ahLst/>
            <a:cxnLst/>
            <a:rect r="r" b="b" t="t" l="l"/>
            <a:pathLst>
              <a:path h="2835251" w="10785850">
                <a:moveTo>
                  <a:pt x="0" y="0"/>
                </a:moveTo>
                <a:lnTo>
                  <a:pt x="10785851" y="0"/>
                </a:lnTo>
                <a:lnTo>
                  <a:pt x="10785851" y="2835252"/>
                </a:lnTo>
                <a:lnTo>
                  <a:pt x="0" y="283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47841" y="74799"/>
            <a:ext cx="2539231" cy="2285308"/>
          </a:xfrm>
          <a:custGeom>
            <a:avLst/>
            <a:gdLst/>
            <a:ahLst/>
            <a:cxnLst/>
            <a:rect r="r" b="b" t="t" l="l"/>
            <a:pathLst>
              <a:path h="2285308" w="2539231">
                <a:moveTo>
                  <a:pt x="0" y="0"/>
                </a:moveTo>
                <a:lnTo>
                  <a:pt x="2539231" y="0"/>
                </a:lnTo>
                <a:lnTo>
                  <a:pt x="2539231" y="2285308"/>
                </a:lnTo>
                <a:lnTo>
                  <a:pt x="0" y="2285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82772" y="3709948"/>
            <a:ext cx="5440063" cy="3842045"/>
          </a:xfrm>
          <a:custGeom>
            <a:avLst/>
            <a:gdLst/>
            <a:ahLst/>
            <a:cxnLst/>
            <a:rect r="r" b="b" t="t" l="l"/>
            <a:pathLst>
              <a:path h="3842045" w="5440063">
                <a:moveTo>
                  <a:pt x="0" y="0"/>
                </a:moveTo>
                <a:lnTo>
                  <a:pt x="5440063" y="0"/>
                </a:lnTo>
                <a:lnTo>
                  <a:pt x="5440063" y="3842044"/>
                </a:lnTo>
                <a:lnTo>
                  <a:pt x="0" y="38420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96587" y="3709948"/>
            <a:ext cx="5670915" cy="3842045"/>
          </a:xfrm>
          <a:custGeom>
            <a:avLst/>
            <a:gdLst/>
            <a:ahLst/>
            <a:cxnLst/>
            <a:rect r="r" b="b" t="t" l="l"/>
            <a:pathLst>
              <a:path h="3842045" w="5670915">
                <a:moveTo>
                  <a:pt x="0" y="0"/>
                </a:moveTo>
                <a:lnTo>
                  <a:pt x="5670914" y="0"/>
                </a:lnTo>
                <a:lnTo>
                  <a:pt x="5670914" y="3842044"/>
                </a:lnTo>
                <a:lnTo>
                  <a:pt x="0" y="38420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966" y="7845792"/>
            <a:ext cx="2383507" cy="2441208"/>
          </a:xfrm>
          <a:custGeom>
            <a:avLst/>
            <a:gdLst/>
            <a:ahLst/>
            <a:cxnLst/>
            <a:rect r="r" b="b" t="t" l="l"/>
            <a:pathLst>
              <a:path h="2441208" w="2383507">
                <a:moveTo>
                  <a:pt x="0" y="0"/>
                </a:moveTo>
                <a:lnTo>
                  <a:pt x="2383507" y="0"/>
                </a:lnTo>
                <a:lnTo>
                  <a:pt x="2383507" y="2441208"/>
                </a:lnTo>
                <a:lnTo>
                  <a:pt x="0" y="24412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75851" y="7213715"/>
            <a:ext cx="1233711" cy="1382950"/>
          </a:xfrm>
          <a:custGeom>
            <a:avLst/>
            <a:gdLst/>
            <a:ahLst/>
            <a:cxnLst/>
            <a:rect r="r" b="b" t="t" l="l"/>
            <a:pathLst>
              <a:path h="1382950" w="1233711">
                <a:moveTo>
                  <a:pt x="0" y="0"/>
                </a:moveTo>
                <a:lnTo>
                  <a:pt x="1233711" y="0"/>
                </a:lnTo>
                <a:lnTo>
                  <a:pt x="1233711" y="1382950"/>
                </a:lnTo>
                <a:lnTo>
                  <a:pt x="0" y="13829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75925" y="7240612"/>
            <a:ext cx="1955540" cy="1329156"/>
          </a:xfrm>
          <a:custGeom>
            <a:avLst/>
            <a:gdLst/>
            <a:ahLst/>
            <a:cxnLst/>
            <a:rect r="r" b="b" t="t" l="l"/>
            <a:pathLst>
              <a:path h="1329156" w="1955540">
                <a:moveTo>
                  <a:pt x="0" y="0"/>
                </a:moveTo>
                <a:lnTo>
                  <a:pt x="1955541" y="0"/>
                </a:lnTo>
                <a:lnTo>
                  <a:pt x="1955541" y="1329157"/>
                </a:lnTo>
                <a:lnTo>
                  <a:pt x="0" y="13291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4275" y="3709948"/>
            <a:ext cx="4537022" cy="3842045"/>
          </a:xfrm>
          <a:custGeom>
            <a:avLst/>
            <a:gdLst/>
            <a:ahLst/>
            <a:cxnLst/>
            <a:rect r="r" b="b" t="t" l="l"/>
            <a:pathLst>
              <a:path h="3842045" w="4537022">
                <a:moveTo>
                  <a:pt x="0" y="0"/>
                </a:moveTo>
                <a:lnTo>
                  <a:pt x="4537022" y="0"/>
                </a:lnTo>
                <a:lnTo>
                  <a:pt x="4537022" y="3842044"/>
                </a:lnTo>
                <a:lnTo>
                  <a:pt x="0" y="38420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30235" y="636009"/>
            <a:ext cx="809429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Comparison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91290" y="2502997"/>
            <a:ext cx="1623026" cy="110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4"/>
              </a:lnSpc>
              <a:spcBef>
                <a:spcPct val="0"/>
              </a:spcBef>
            </a:pPr>
            <a:r>
              <a:rPr lang="en-US" b="true" sz="6431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78362" y="2605958"/>
            <a:ext cx="2107365" cy="110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4"/>
              </a:lnSpc>
              <a:spcBef>
                <a:spcPct val="0"/>
              </a:spcBef>
            </a:pPr>
            <a:r>
              <a:rPr lang="en-US" b="true" sz="6431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LSTM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3934" y="2605958"/>
            <a:ext cx="4414038" cy="110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4"/>
              </a:lnSpc>
              <a:spcBef>
                <a:spcPct val="0"/>
              </a:spcBef>
            </a:pPr>
            <a:r>
              <a:rPr lang="en-US" b="true" sz="6431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Vanilla RNN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793182" y="7181214"/>
            <a:ext cx="1955540" cy="1329156"/>
          </a:xfrm>
          <a:custGeom>
            <a:avLst/>
            <a:gdLst/>
            <a:ahLst/>
            <a:cxnLst/>
            <a:rect r="r" b="b" t="t" l="l"/>
            <a:pathLst>
              <a:path h="1329156" w="1955540">
                <a:moveTo>
                  <a:pt x="0" y="0"/>
                </a:moveTo>
                <a:lnTo>
                  <a:pt x="1955541" y="0"/>
                </a:lnTo>
                <a:lnTo>
                  <a:pt x="1955541" y="1329156"/>
                </a:lnTo>
                <a:lnTo>
                  <a:pt x="0" y="13291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50113" y="2266950"/>
            <a:ext cx="18988226" cy="51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0"/>
              </a:lnSpc>
            </a:pPr>
            <a:r>
              <a:rPr lang="en-US" sz="30000">
                <a:solidFill>
                  <a:srgbClr val="291958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Thank You!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37313" y="-325848"/>
            <a:ext cx="2321987" cy="2688262"/>
          </a:xfrm>
          <a:custGeom>
            <a:avLst/>
            <a:gdLst/>
            <a:ahLst/>
            <a:cxnLst/>
            <a:rect r="r" b="b" t="t" l="l"/>
            <a:pathLst>
              <a:path h="2688262" w="2321987">
                <a:moveTo>
                  <a:pt x="0" y="0"/>
                </a:moveTo>
                <a:lnTo>
                  <a:pt x="2321987" y="0"/>
                </a:lnTo>
                <a:lnTo>
                  <a:pt x="2321987" y="2688262"/>
                </a:lnTo>
                <a:lnTo>
                  <a:pt x="0" y="2688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2920" y="671406"/>
            <a:ext cx="573932" cy="573932"/>
          </a:xfrm>
          <a:custGeom>
            <a:avLst/>
            <a:gdLst/>
            <a:ahLst/>
            <a:cxnLst/>
            <a:rect r="r" b="b" t="t" l="l"/>
            <a:pathLst>
              <a:path h="573932" w="573932">
                <a:moveTo>
                  <a:pt x="0" y="0"/>
                </a:moveTo>
                <a:lnTo>
                  <a:pt x="573932" y="0"/>
                </a:lnTo>
                <a:lnTo>
                  <a:pt x="573932" y="573932"/>
                </a:lnTo>
                <a:lnTo>
                  <a:pt x="0" y="573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2843" y="-175238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34507" y="8413542"/>
            <a:ext cx="2748327" cy="1992537"/>
          </a:xfrm>
          <a:custGeom>
            <a:avLst/>
            <a:gdLst/>
            <a:ahLst/>
            <a:cxnLst/>
            <a:rect r="r" b="b" t="t" l="l"/>
            <a:pathLst>
              <a:path h="1992537" w="2748327">
                <a:moveTo>
                  <a:pt x="0" y="0"/>
                </a:moveTo>
                <a:lnTo>
                  <a:pt x="2748327" y="0"/>
                </a:lnTo>
                <a:lnTo>
                  <a:pt x="2748327" y="1992538"/>
                </a:lnTo>
                <a:lnTo>
                  <a:pt x="0" y="1992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532622"/>
            <a:ext cx="2539231" cy="1754378"/>
          </a:xfrm>
          <a:custGeom>
            <a:avLst/>
            <a:gdLst/>
            <a:ahLst/>
            <a:cxnLst/>
            <a:rect r="r" b="b" t="t" l="l"/>
            <a:pathLst>
              <a:path h="1754378" w="2539231">
                <a:moveTo>
                  <a:pt x="0" y="0"/>
                </a:moveTo>
                <a:lnTo>
                  <a:pt x="2539231" y="0"/>
                </a:lnTo>
                <a:lnTo>
                  <a:pt x="2539231" y="1754378"/>
                </a:lnTo>
                <a:lnTo>
                  <a:pt x="0" y="1754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699459"/>
            <a:ext cx="8439959" cy="3835934"/>
          </a:xfrm>
          <a:custGeom>
            <a:avLst/>
            <a:gdLst/>
            <a:ahLst/>
            <a:cxnLst/>
            <a:rect r="r" b="b" t="t" l="l"/>
            <a:pathLst>
              <a:path h="3835934" w="8439959">
                <a:moveTo>
                  <a:pt x="0" y="0"/>
                </a:moveTo>
                <a:lnTo>
                  <a:pt x="8439959" y="0"/>
                </a:lnTo>
                <a:lnTo>
                  <a:pt x="8439959" y="3835934"/>
                </a:lnTo>
                <a:lnTo>
                  <a:pt x="0" y="3835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6597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94903" y="2794211"/>
            <a:ext cx="3545653" cy="2114096"/>
          </a:xfrm>
          <a:custGeom>
            <a:avLst/>
            <a:gdLst/>
            <a:ahLst/>
            <a:cxnLst/>
            <a:rect r="r" b="b" t="t" l="l"/>
            <a:pathLst>
              <a:path h="2114096" w="3545653">
                <a:moveTo>
                  <a:pt x="0" y="0"/>
                </a:moveTo>
                <a:lnTo>
                  <a:pt x="3545654" y="0"/>
                </a:lnTo>
                <a:lnTo>
                  <a:pt x="3545654" y="2114096"/>
                </a:lnTo>
                <a:lnTo>
                  <a:pt x="0" y="21140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20108" y="305014"/>
            <a:ext cx="10062818" cy="2645189"/>
          </a:xfrm>
          <a:custGeom>
            <a:avLst/>
            <a:gdLst/>
            <a:ahLst/>
            <a:cxnLst/>
            <a:rect r="r" b="b" t="t" l="l"/>
            <a:pathLst>
              <a:path h="2645189" w="10062818">
                <a:moveTo>
                  <a:pt x="0" y="0"/>
                </a:moveTo>
                <a:lnTo>
                  <a:pt x="10062818" y="0"/>
                </a:lnTo>
                <a:lnTo>
                  <a:pt x="10062818" y="2645189"/>
                </a:lnTo>
                <a:lnTo>
                  <a:pt x="0" y="26451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7776" y="171664"/>
            <a:ext cx="8727136" cy="20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2919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919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Background and Motivation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5185" y="2255803"/>
            <a:ext cx="714508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3297B"/>
                </a:solidFill>
                <a:latin typeface="Arial Nova"/>
                <a:ea typeface="Arial Nova"/>
                <a:cs typeface="Arial Nova"/>
                <a:sym typeface="Arial Nova"/>
              </a:rPr>
              <a:t>Passive Infra-Red (PIR) Sensors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25840" y="2845843"/>
            <a:ext cx="6939253" cy="5686779"/>
          </a:xfrm>
          <a:custGeom>
            <a:avLst/>
            <a:gdLst/>
            <a:ahLst/>
            <a:cxnLst/>
            <a:rect r="r" b="b" t="t" l="l"/>
            <a:pathLst>
              <a:path h="5686779" w="6939253">
                <a:moveTo>
                  <a:pt x="0" y="0"/>
                </a:moveTo>
                <a:lnTo>
                  <a:pt x="6939253" y="0"/>
                </a:lnTo>
                <a:lnTo>
                  <a:pt x="6939253" y="5686779"/>
                </a:lnTo>
                <a:lnTo>
                  <a:pt x="0" y="56867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267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037655">
            <a:off x="3844413" y="4634984"/>
            <a:ext cx="945638" cy="128951"/>
          </a:xfrm>
          <a:custGeom>
            <a:avLst/>
            <a:gdLst/>
            <a:ahLst/>
            <a:cxnLst/>
            <a:rect r="r" b="b" t="t" l="l"/>
            <a:pathLst>
              <a:path h="128951" w="945638">
                <a:moveTo>
                  <a:pt x="0" y="0"/>
                </a:moveTo>
                <a:lnTo>
                  <a:pt x="945637" y="0"/>
                </a:lnTo>
                <a:lnTo>
                  <a:pt x="945637" y="128951"/>
                </a:lnTo>
                <a:lnTo>
                  <a:pt x="0" y="1289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190707">
            <a:off x="5389601" y="4007406"/>
            <a:ext cx="830497" cy="926518"/>
          </a:xfrm>
          <a:custGeom>
            <a:avLst/>
            <a:gdLst/>
            <a:ahLst/>
            <a:cxnLst/>
            <a:rect r="r" b="b" t="t" l="l"/>
            <a:pathLst>
              <a:path h="926518" w="830497">
                <a:moveTo>
                  <a:pt x="0" y="0"/>
                </a:moveTo>
                <a:lnTo>
                  <a:pt x="830498" y="0"/>
                </a:lnTo>
                <a:lnTo>
                  <a:pt x="830498" y="926518"/>
                </a:lnTo>
                <a:lnTo>
                  <a:pt x="0" y="92651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43119" y="5032920"/>
            <a:ext cx="3223617" cy="48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2807">
                <a:solidFill>
                  <a:srgbClr val="13297B"/>
                </a:solidFill>
                <a:latin typeface="Arial Nova"/>
                <a:ea typeface="Arial Nova"/>
                <a:cs typeface="Arial Nova"/>
                <a:sym typeface="Arial Nova"/>
              </a:rPr>
              <a:t>How do these work?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876" t="0" r="876" b="0"/>
          <a:stretch>
            <a:fillRect/>
          </a:stretch>
        </p:blipFill>
        <p:spPr>
          <a:xfrm flipH="false" flipV="false" rot="0">
            <a:off x="3321005" y="3105986"/>
            <a:ext cx="5923426" cy="683975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496420" y="295559"/>
            <a:ext cx="2427506" cy="2810427"/>
          </a:xfrm>
          <a:custGeom>
            <a:avLst/>
            <a:gdLst/>
            <a:ahLst/>
            <a:cxnLst/>
            <a:rect r="r" b="b" t="t" l="l"/>
            <a:pathLst>
              <a:path h="2810427" w="2427506">
                <a:moveTo>
                  <a:pt x="0" y="0"/>
                </a:moveTo>
                <a:lnTo>
                  <a:pt x="2427506" y="0"/>
                </a:lnTo>
                <a:lnTo>
                  <a:pt x="2427506" y="2810427"/>
                </a:lnTo>
                <a:lnTo>
                  <a:pt x="0" y="2810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95453" y="1338132"/>
            <a:ext cx="600014" cy="600014"/>
          </a:xfrm>
          <a:custGeom>
            <a:avLst/>
            <a:gdLst/>
            <a:ahLst/>
            <a:cxnLst/>
            <a:rect r="r" b="b" t="t" l="l"/>
            <a:pathLst>
              <a:path h="600014" w="600014">
                <a:moveTo>
                  <a:pt x="0" y="0"/>
                </a:moveTo>
                <a:lnTo>
                  <a:pt x="600014" y="0"/>
                </a:lnTo>
                <a:lnTo>
                  <a:pt x="600014" y="600014"/>
                </a:lnTo>
                <a:lnTo>
                  <a:pt x="0" y="6000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1908" y="-1748135"/>
            <a:ext cx="4301792" cy="4301792"/>
          </a:xfrm>
          <a:custGeom>
            <a:avLst/>
            <a:gdLst/>
            <a:ahLst/>
            <a:cxnLst/>
            <a:rect r="r" b="b" t="t" l="l"/>
            <a:pathLst>
              <a:path h="4301792" w="4301792">
                <a:moveTo>
                  <a:pt x="0" y="0"/>
                </a:moveTo>
                <a:lnTo>
                  <a:pt x="4301791" y="0"/>
                </a:lnTo>
                <a:lnTo>
                  <a:pt x="4301791" y="4301792"/>
                </a:lnTo>
                <a:lnTo>
                  <a:pt x="0" y="43017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49060" y="6748925"/>
            <a:ext cx="4386657" cy="3196812"/>
          </a:xfrm>
          <a:custGeom>
            <a:avLst/>
            <a:gdLst/>
            <a:ahLst/>
            <a:cxnLst/>
            <a:rect r="r" b="b" t="t" l="l"/>
            <a:pathLst>
              <a:path h="3196812" w="4386657">
                <a:moveTo>
                  <a:pt x="0" y="0"/>
                </a:moveTo>
                <a:lnTo>
                  <a:pt x="4386658" y="0"/>
                </a:lnTo>
                <a:lnTo>
                  <a:pt x="4386658" y="3196812"/>
                </a:lnTo>
                <a:lnTo>
                  <a:pt x="0" y="3196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20670" y="3105986"/>
            <a:ext cx="5246325" cy="3481808"/>
          </a:xfrm>
          <a:custGeom>
            <a:avLst/>
            <a:gdLst/>
            <a:ahLst/>
            <a:cxnLst/>
            <a:rect r="r" b="b" t="t" l="l"/>
            <a:pathLst>
              <a:path h="3481808" w="5246325">
                <a:moveTo>
                  <a:pt x="0" y="0"/>
                </a:moveTo>
                <a:lnTo>
                  <a:pt x="5246325" y="0"/>
                </a:lnTo>
                <a:lnTo>
                  <a:pt x="5246325" y="3481808"/>
                </a:lnTo>
                <a:lnTo>
                  <a:pt x="0" y="3481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817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511640"/>
            <a:ext cx="1894440" cy="1894440"/>
          </a:xfrm>
          <a:custGeom>
            <a:avLst/>
            <a:gdLst/>
            <a:ahLst/>
            <a:cxnLst/>
            <a:rect r="r" b="b" t="t" l="l"/>
            <a:pathLst>
              <a:path h="1894440" w="1894440">
                <a:moveTo>
                  <a:pt x="0" y="0"/>
                </a:moveTo>
                <a:lnTo>
                  <a:pt x="1894440" y="0"/>
                </a:lnTo>
                <a:lnTo>
                  <a:pt x="1894440" y="1894440"/>
                </a:lnTo>
                <a:lnTo>
                  <a:pt x="0" y="18944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023" y="-155544"/>
            <a:ext cx="3501533" cy="2864891"/>
          </a:xfrm>
          <a:custGeom>
            <a:avLst/>
            <a:gdLst/>
            <a:ahLst/>
            <a:cxnLst/>
            <a:rect r="r" b="b" t="t" l="l"/>
            <a:pathLst>
              <a:path h="2864891" w="3501533">
                <a:moveTo>
                  <a:pt x="0" y="0"/>
                </a:moveTo>
                <a:lnTo>
                  <a:pt x="3501534" y="0"/>
                </a:lnTo>
                <a:lnTo>
                  <a:pt x="3501534" y="2864891"/>
                </a:lnTo>
                <a:lnTo>
                  <a:pt x="0" y="28648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7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25686" y="1276901"/>
            <a:ext cx="729060" cy="742991"/>
          </a:xfrm>
          <a:custGeom>
            <a:avLst/>
            <a:gdLst/>
            <a:ahLst/>
            <a:cxnLst/>
            <a:rect r="r" b="b" t="t" l="l"/>
            <a:pathLst>
              <a:path h="742991" w="729060">
                <a:moveTo>
                  <a:pt x="0" y="0"/>
                </a:moveTo>
                <a:lnTo>
                  <a:pt x="729060" y="0"/>
                </a:lnTo>
                <a:lnTo>
                  <a:pt x="729060" y="742991"/>
                </a:lnTo>
                <a:lnTo>
                  <a:pt x="0" y="74299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84389" y="7299806"/>
            <a:ext cx="1949823" cy="2987194"/>
          </a:xfrm>
          <a:custGeom>
            <a:avLst/>
            <a:gdLst/>
            <a:ahLst/>
            <a:cxnLst/>
            <a:rect r="r" b="b" t="t" l="l"/>
            <a:pathLst>
              <a:path h="2987194" w="1949823">
                <a:moveTo>
                  <a:pt x="0" y="0"/>
                </a:moveTo>
                <a:lnTo>
                  <a:pt x="1949822" y="0"/>
                </a:lnTo>
                <a:lnTo>
                  <a:pt x="1949822" y="2987194"/>
                </a:lnTo>
                <a:lnTo>
                  <a:pt x="0" y="29871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39231" y="923033"/>
            <a:ext cx="296793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3297B"/>
                </a:solidFill>
                <a:latin typeface="Arial Nova"/>
                <a:ea typeface="Arial Nova"/>
                <a:cs typeface="Arial Nova"/>
                <a:sym typeface="Arial Nova"/>
              </a:rPr>
              <a:t>However...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66852" y="2041742"/>
            <a:ext cx="10554295" cy="71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1"/>
              </a:lnSpc>
            </a:pPr>
            <a:r>
              <a:rPr lang="en-US" sz="4144">
                <a:solidFill>
                  <a:srgbClr val="13297B"/>
                </a:solidFill>
                <a:latin typeface="Arial Nova"/>
                <a:ea typeface="Arial Nova"/>
                <a:cs typeface="Arial Nova"/>
                <a:sym typeface="Arial Nova"/>
              </a:rPr>
              <a:t>Traditional PIR Sensors have a few limitations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76342" y="402761"/>
            <a:ext cx="1364888" cy="1364888"/>
          </a:xfrm>
          <a:custGeom>
            <a:avLst/>
            <a:gdLst/>
            <a:ahLst/>
            <a:cxnLst/>
            <a:rect r="r" b="b" t="t" l="l"/>
            <a:pathLst>
              <a:path h="1364888" w="1364888">
                <a:moveTo>
                  <a:pt x="0" y="0"/>
                </a:moveTo>
                <a:lnTo>
                  <a:pt x="1364888" y="0"/>
                </a:lnTo>
                <a:lnTo>
                  <a:pt x="1364888" y="1364888"/>
                </a:lnTo>
                <a:lnTo>
                  <a:pt x="0" y="136488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70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196" y="8218303"/>
            <a:ext cx="2079993" cy="2079993"/>
          </a:xfrm>
          <a:custGeom>
            <a:avLst/>
            <a:gdLst/>
            <a:ahLst/>
            <a:cxnLst/>
            <a:rect r="r" b="b" t="t" l="l"/>
            <a:pathLst>
              <a:path h="2079993" w="2079993">
                <a:moveTo>
                  <a:pt x="0" y="0"/>
                </a:moveTo>
                <a:lnTo>
                  <a:pt x="2079994" y="0"/>
                </a:lnTo>
                <a:lnTo>
                  <a:pt x="2079994" y="2079994"/>
                </a:lnTo>
                <a:lnTo>
                  <a:pt x="0" y="207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7681" y="1782"/>
            <a:ext cx="11588228" cy="3046170"/>
          </a:xfrm>
          <a:custGeom>
            <a:avLst/>
            <a:gdLst/>
            <a:ahLst/>
            <a:cxnLst/>
            <a:rect r="r" b="b" t="t" l="l"/>
            <a:pathLst>
              <a:path h="3046170" w="11588228">
                <a:moveTo>
                  <a:pt x="0" y="0"/>
                </a:moveTo>
                <a:lnTo>
                  <a:pt x="11588229" y="0"/>
                </a:lnTo>
                <a:lnTo>
                  <a:pt x="11588229" y="3046171"/>
                </a:lnTo>
                <a:lnTo>
                  <a:pt x="0" y="304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8547" y="-170914"/>
            <a:ext cx="5206717" cy="3104505"/>
          </a:xfrm>
          <a:custGeom>
            <a:avLst/>
            <a:gdLst/>
            <a:ahLst/>
            <a:cxnLst/>
            <a:rect r="r" b="b" t="t" l="l"/>
            <a:pathLst>
              <a:path h="3104505" w="5206717">
                <a:moveTo>
                  <a:pt x="0" y="0"/>
                </a:moveTo>
                <a:lnTo>
                  <a:pt x="5206717" y="0"/>
                </a:lnTo>
                <a:lnTo>
                  <a:pt x="5206717" y="3104505"/>
                </a:lnTo>
                <a:lnTo>
                  <a:pt x="0" y="3104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42551" y="3353242"/>
            <a:ext cx="4343839" cy="4114800"/>
          </a:xfrm>
          <a:custGeom>
            <a:avLst/>
            <a:gdLst/>
            <a:ahLst/>
            <a:cxnLst/>
            <a:rect r="r" b="b" t="t" l="l"/>
            <a:pathLst>
              <a:path h="4114800" w="4343839">
                <a:moveTo>
                  <a:pt x="0" y="0"/>
                </a:moveTo>
                <a:lnTo>
                  <a:pt x="4343838" y="0"/>
                </a:lnTo>
                <a:lnTo>
                  <a:pt x="4343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0548" y="3353242"/>
            <a:ext cx="3941682" cy="3852994"/>
          </a:xfrm>
          <a:custGeom>
            <a:avLst/>
            <a:gdLst/>
            <a:ahLst/>
            <a:cxnLst/>
            <a:rect r="r" b="b" t="t" l="l"/>
            <a:pathLst>
              <a:path h="3852994" w="3941682">
                <a:moveTo>
                  <a:pt x="0" y="0"/>
                </a:moveTo>
                <a:lnTo>
                  <a:pt x="3941682" y="0"/>
                </a:lnTo>
                <a:lnTo>
                  <a:pt x="3941682" y="3852994"/>
                </a:lnTo>
                <a:lnTo>
                  <a:pt x="0" y="3852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1355" y="98638"/>
            <a:ext cx="9729193" cy="243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Passive Infra-Red (PIR) Sensors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03438" y="8175432"/>
            <a:ext cx="675590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Unreliable in adverse weather conditions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6519" y="7715692"/>
            <a:ext cx="675590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Limited Range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90847" y="6486202"/>
            <a:ext cx="1736907" cy="1736907"/>
          </a:xfrm>
          <a:custGeom>
            <a:avLst/>
            <a:gdLst/>
            <a:ahLst/>
            <a:cxnLst/>
            <a:rect r="r" b="b" t="t" l="l"/>
            <a:pathLst>
              <a:path h="1736907" w="1736907">
                <a:moveTo>
                  <a:pt x="0" y="0"/>
                </a:moveTo>
                <a:lnTo>
                  <a:pt x="1736906" y="0"/>
                </a:lnTo>
                <a:lnTo>
                  <a:pt x="1736906" y="1736907"/>
                </a:lnTo>
                <a:lnTo>
                  <a:pt x="0" y="1736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9697" y="8223109"/>
            <a:ext cx="2748327" cy="1992537"/>
          </a:xfrm>
          <a:custGeom>
            <a:avLst/>
            <a:gdLst/>
            <a:ahLst/>
            <a:cxnLst/>
            <a:rect r="r" b="b" t="t" l="l"/>
            <a:pathLst>
              <a:path h="1992537" w="2748327">
                <a:moveTo>
                  <a:pt x="0" y="0"/>
                </a:moveTo>
                <a:lnTo>
                  <a:pt x="2748327" y="0"/>
                </a:lnTo>
                <a:lnTo>
                  <a:pt x="2748327" y="1992537"/>
                </a:lnTo>
                <a:lnTo>
                  <a:pt x="0" y="1992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532622"/>
            <a:ext cx="2539231" cy="1754378"/>
          </a:xfrm>
          <a:custGeom>
            <a:avLst/>
            <a:gdLst/>
            <a:ahLst/>
            <a:cxnLst/>
            <a:rect r="r" b="b" t="t" l="l"/>
            <a:pathLst>
              <a:path h="1754378" w="2539231">
                <a:moveTo>
                  <a:pt x="0" y="0"/>
                </a:moveTo>
                <a:lnTo>
                  <a:pt x="2539231" y="0"/>
                </a:lnTo>
                <a:lnTo>
                  <a:pt x="2539231" y="1754378"/>
                </a:lnTo>
                <a:lnTo>
                  <a:pt x="0" y="17543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7681" y="-527261"/>
            <a:ext cx="13600811" cy="3575213"/>
          </a:xfrm>
          <a:custGeom>
            <a:avLst/>
            <a:gdLst/>
            <a:ahLst/>
            <a:cxnLst/>
            <a:rect r="r" b="b" t="t" l="l"/>
            <a:pathLst>
              <a:path h="3575213" w="13600811">
                <a:moveTo>
                  <a:pt x="0" y="0"/>
                </a:moveTo>
                <a:lnTo>
                  <a:pt x="13600812" y="0"/>
                </a:lnTo>
                <a:lnTo>
                  <a:pt x="13600812" y="3575214"/>
                </a:lnTo>
                <a:lnTo>
                  <a:pt x="0" y="3575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22457" y="120985"/>
            <a:ext cx="2222806" cy="2520708"/>
          </a:xfrm>
          <a:custGeom>
            <a:avLst/>
            <a:gdLst/>
            <a:ahLst/>
            <a:cxnLst/>
            <a:rect r="r" b="b" t="t" l="l"/>
            <a:pathLst>
              <a:path h="2520708" w="2222806">
                <a:moveTo>
                  <a:pt x="0" y="0"/>
                </a:moveTo>
                <a:lnTo>
                  <a:pt x="2222807" y="0"/>
                </a:lnTo>
                <a:lnTo>
                  <a:pt x="2222807" y="2520708"/>
                </a:lnTo>
                <a:lnTo>
                  <a:pt x="0" y="25207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40240" y="6984194"/>
            <a:ext cx="1238915" cy="1238915"/>
          </a:xfrm>
          <a:custGeom>
            <a:avLst/>
            <a:gdLst/>
            <a:ahLst/>
            <a:cxnLst/>
            <a:rect r="r" b="b" t="t" l="l"/>
            <a:pathLst>
              <a:path h="1238915" w="1238915">
                <a:moveTo>
                  <a:pt x="0" y="0"/>
                </a:moveTo>
                <a:lnTo>
                  <a:pt x="1238914" y="0"/>
                </a:lnTo>
                <a:lnTo>
                  <a:pt x="1238914" y="1238915"/>
                </a:lnTo>
                <a:lnTo>
                  <a:pt x="0" y="12389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966" y="463538"/>
            <a:ext cx="1593616" cy="1593616"/>
          </a:xfrm>
          <a:custGeom>
            <a:avLst/>
            <a:gdLst/>
            <a:ahLst/>
            <a:cxnLst/>
            <a:rect r="r" b="b" t="t" l="l"/>
            <a:pathLst>
              <a:path h="1593616" w="1593616">
                <a:moveTo>
                  <a:pt x="0" y="0"/>
                </a:moveTo>
                <a:lnTo>
                  <a:pt x="1593616" y="0"/>
                </a:lnTo>
                <a:lnTo>
                  <a:pt x="1593616" y="1593616"/>
                </a:lnTo>
                <a:lnTo>
                  <a:pt x="0" y="1593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39547" y="2641693"/>
            <a:ext cx="6504453" cy="6049331"/>
          </a:xfrm>
          <a:custGeom>
            <a:avLst/>
            <a:gdLst/>
            <a:ahLst/>
            <a:cxnLst/>
            <a:rect r="r" b="b" t="t" l="l"/>
            <a:pathLst>
              <a:path h="6049331" w="6504453">
                <a:moveTo>
                  <a:pt x="0" y="0"/>
                </a:moveTo>
                <a:lnTo>
                  <a:pt x="6504453" y="0"/>
                </a:lnTo>
                <a:lnTo>
                  <a:pt x="6504453" y="6049331"/>
                </a:lnTo>
                <a:lnTo>
                  <a:pt x="0" y="604933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12866" y="2971753"/>
            <a:ext cx="6109114" cy="577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true">
                <a:solidFill>
                  <a:srgbClr val="13297B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Advantages: 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3297B"/>
                </a:solidFill>
                <a:latin typeface="Arial Nova"/>
                <a:ea typeface="Arial Nova"/>
                <a:cs typeface="Arial Nova"/>
                <a:sym typeface="Arial Nova"/>
              </a:rPr>
              <a:t>Able to detect stationary objects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3297B"/>
                </a:solidFill>
                <a:latin typeface="Arial Nova"/>
                <a:ea typeface="Arial Nova"/>
                <a:cs typeface="Arial Nova"/>
                <a:sym typeface="Arial Nova"/>
              </a:rPr>
              <a:t>Unaffected by environmental factors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3297B"/>
                </a:solidFill>
                <a:latin typeface="Arial Nova"/>
                <a:ea typeface="Arial Nova"/>
                <a:cs typeface="Arial Nova"/>
                <a:sym typeface="Arial Nova"/>
              </a:rPr>
              <a:t>More accurate &amp; reliable</a:t>
            </a:r>
          </a:p>
          <a:p>
            <a:pPr algn="ctr">
              <a:lnSpc>
                <a:spcPts val="7699"/>
              </a:lnSpc>
            </a:pPr>
          </a:p>
          <a:p>
            <a:pPr algn="ctr">
              <a:lnSpc>
                <a:spcPts val="76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76582" y="21461"/>
            <a:ext cx="11090841" cy="234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mmWave Radar </a:t>
            </a:r>
            <a:r>
              <a:rPr lang="en-US" b="true" sz="6699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Technology Overview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196" y="8218303"/>
            <a:ext cx="2079993" cy="2079993"/>
          </a:xfrm>
          <a:custGeom>
            <a:avLst/>
            <a:gdLst/>
            <a:ahLst/>
            <a:cxnLst/>
            <a:rect r="r" b="b" t="t" l="l"/>
            <a:pathLst>
              <a:path h="2079993" w="2079993">
                <a:moveTo>
                  <a:pt x="0" y="0"/>
                </a:moveTo>
                <a:lnTo>
                  <a:pt x="2079994" y="0"/>
                </a:lnTo>
                <a:lnTo>
                  <a:pt x="2079994" y="2079994"/>
                </a:lnTo>
                <a:lnTo>
                  <a:pt x="0" y="207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7681" y="1782"/>
            <a:ext cx="11588228" cy="3046170"/>
          </a:xfrm>
          <a:custGeom>
            <a:avLst/>
            <a:gdLst/>
            <a:ahLst/>
            <a:cxnLst/>
            <a:rect r="r" b="b" t="t" l="l"/>
            <a:pathLst>
              <a:path h="3046170" w="11588228">
                <a:moveTo>
                  <a:pt x="0" y="0"/>
                </a:moveTo>
                <a:lnTo>
                  <a:pt x="11588229" y="0"/>
                </a:lnTo>
                <a:lnTo>
                  <a:pt x="11588229" y="3046171"/>
                </a:lnTo>
                <a:lnTo>
                  <a:pt x="0" y="304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2457" y="120985"/>
            <a:ext cx="2222806" cy="2520708"/>
          </a:xfrm>
          <a:custGeom>
            <a:avLst/>
            <a:gdLst/>
            <a:ahLst/>
            <a:cxnLst/>
            <a:rect r="r" b="b" t="t" l="l"/>
            <a:pathLst>
              <a:path h="2520708" w="2222806">
                <a:moveTo>
                  <a:pt x="0" y="0"/>
                </a:moveTo>
                <a:lnTo>
                  <a:pt x="2222807" y="0"/>
                </a:lnTo>
                <a:lnTo>
                  <a:pt x="2222807" y="2520708"/>
                </a:lnTo>
                <a:lnTo>
                  <a:pt x="0" y="2520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09089" y="3586430"/>
            <a:ext cx="2617198" cy="2617198"/>
          </a:xfrm>
          <a:custGeom>
            <a:avLst/>
            <a:gdLst/>
            <a:ahLst/>
            <a:cxnLst/>
            <a:rect r="r" b="b" t="t" l="l"/>
            <a:pathLst>
              <a:path h="2617198" w="2617198">
                <a:moveTo>
                  <a:pt x="0" y="0"/>
                </a:moveTo>
                <a:lnTo>
                  <a:pt x="2617198" y="0"/>
                </a:lnTo>
                <a:lnTo>
                  <a:pt x="2617198" y="2617198"/>
                </a:lnTo>
                <a:lnTo>
                  <a:pt x="0" y="2617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12086" y="3586430"/>
            <a:ext cx="2463829" cy="2463829"/>
          </a:xfrm>
          <a:custGeom>
            <a:avLst/>
            <a:gdLst/>
            <a:ahLst/>
            <a:cxnLst/>
            <a:rect r="r" b="b" t="t" l="l"/>
            <a:pathLst>
              <a:path h="2463829" w="2463829">
                <a:moveTo>
                  <a:pt x="0" y="0"/>
                </a:moveTo>
                <a:lnTo>
                  <a:pt x="2463828" y="0"/>
                </a:lnTo>
                <a:lnTo>
                  <a:pt x="2463828" y="2463829"/>
                </a:lnTo>
                <a:lnTo>
                  <a:pt x="0" y="24638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57239" y="3739800"/>
            <a:ext cx="2694047" cy="2463829"/>
          </a:xfrm>
          <a:custGeom>
            <a:avLst/>
            <a:gdLst/>
            <a:ahLst/>
            <a:cxnLst/>
            <a:rect r="r" b="b" t="t" l="l"/>
            <a:pathLst>
              <a:path h="2463829" w="2694047">
                <a:moveTo>
                  <a:pt x="0" y="0"/>
                </a:moveTo>
                <a:lnTo>
                  <a:pt x="2694048" y="0"/>
                </a:lnTo>
                <a:lnTo>
                  <a:pt x="2694048" y="2463828"/>
                </a:lnTo>
                <a:lnTo>
                  <a:pt x="0" y="24638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4743" y="7715692"/>
            <a:ext cx="2543257" cy="2571308"/>
          </a:xfrm>
          <a:custGeom>
            <a:avLst/>
            <a:gdLst/>
            <a:ahLst/>
            <a:cxnLst/>
            <a:rect r="r" b="b" t="t" l="l"/>
            <a:pathLst>
              <a:path h="2571308" w="2543257">
                <a:moveTo>
                  <a:pt x="0" y="0"/>
                </a:moveTo>
                <a:lnTo>
                  <a:pt x="2543257" y="0"/>
                </a:lnTo>
                <a:lnTo>
                  <a:pt x="2543257" y="2571308"/>
                </a:lnTo>
                <a:lnTo>
                  <a:pt x="0" y="25713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81355" y="717763"/>
            <a:ext cx="9729193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Objectives and Scope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4506" y="6429052"/>
            <a:ext cx="3121781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A Modern mmWave Radar Motion Detection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7452" y="6429052"/>
            <a:ext cx="453309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Choosing Appropriate Hardware, Designing Algorithms &amp; Integration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37716" y="6676702"/>
            <a:ext cx="453309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3297B"/>
                </a:solidFill>
                <a:latin typeface="Canva Sans"/>
                <a:ea typeface="Canva Sans"/>
                <a:cs typeface="Canva Sans"/>
                <a:sym typeface="Canva Sans"/>
              </a:rPr>
              <a:t>Final Report, Presentation &amp; Live Demonstration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196" y="8218303"/>
            <a:ext cx="2079993" cy="2079993"/>
          </a:xfrm>
          <a:custGeom>
            <a:avLst/>
            <a:gdLst/>
            <a:ahLst/>
            <a:cxnLst/>
            <a:rect r="r" b="b" t="t" l="l"/>
            <a:pathLst>
              <a:path h="2079993" w="2079993">
                <a:moveTo>
                  <a:pt x="0" y="0"/>
                </a:moveTo>
                <a:lnTo>
                  <a:pt x="2079994" y="0"/>
                </a:lnTo>
                <a:lnTo>
                  <a:pt x="2079994" y="2079994"/>
                </a:lnTo>
                <a:lnTo>
                  <a:pt x="0" y="207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019" y="2177460"/>
            <a:ext cx="18465681" cy="4854030"/>
          </a:xfrm>
          <a:custGeom>
            <a:avLst/>
            <a:gdLst/>
            <a:ahLst/>
            <a:cxnLst/>
            <a:rect r="r" b="b" t="t" l="l"/>
            <a:pathLst>
              <a:path h="4854030" w="18465681">
                <a:moveTo>
                  <a:pt x="0" y="0"/>
                </a:moveTo>
                <a:lnTo>
                  <a:pt x="18465681" y="0"/>
                </a:lnTo>
                <a:lnTo>
                  <a:pt x="18465681" y="4854030"/>
                </a:lnTo>
                <a:lnTo>
                  <a:pt x="0" y="4854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2457" y="120985"/>
            <a:ext cx="2222806" cy="2520708"/>
          </a:xfrm>
          <a:custGeom>
            <a:avLst/>
            <a:gdLst/>
            <a:ahLst/>
            <a:cxnLst/>
            <a:rect r="r" b="b" t="t" l="l"/>
            <a:pathLst>
              <a:path h="2520708" w="2222806">
                <a:moveTo>
                  <a:pt x="0" y="0"/>
                </a:moveTo>
                <a:lnTo>
                  <a:pt x="2222807" y="0"/>
                </a:lnTo>
                <a:lnTo>
                  <a:pt x="2222807" y="2520708"/>
                </a:lnTo>
                <a:lnTo>
                  <a:pt x="0" y="2520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66" y="74799"/>
            <a:ext cx="1418460" cy="1418460"/>
          </a:xfrm>
          <a:custGeom>
            <a:avLst/>
            <a:gdLst/>
            <a:ahLst/>
            <a:cxnLst/>
            <a:rect r="r" b="b" t="t" l="l"/>
            <a:pathLst>
              <a:path h="1418460" w="1418460">
                <a:moveTo>
                  <a:pt x="0" y="0"/>
                </a:moveTo>
                <a:lnTo>
                  <a:pt x="1418460" y="0"/>
                </a:lnTo>
                <a:lnTo>
                  <a:pt x="1418460" y="1418460"/>
                </a:lnTo>
                <a:lnTo>
                  <a:pt x="0" y="1418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44743" y="7715692"/>
            <a:ext cx="2543257" cy="2571308"/>
          </a:xfrm>
          <a:custGeom>
            <a:avLst/>
            <a:gdLst/>
            <a:ahLst/>
            <a:cxnLst/>
            <a:rect r="r" b="b" t="t" l="l"/>
            <a:pathLst>
              <a:path h="2571308" w="2543257">
                <a:moveTo>
                  <a:pt x="0" y="0"/>
                </a:moveTo>
                <a:lnTo>
                  <a:pt x="2543257" y="0"/>
                </a:lnTo>
                <a:lnTo>
                  <a:pt x="2543257" y="2571308"/>
                </a:lnTo>
                <a:lnTo>
                  <a:pt x="0" y="2571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49427" y="7450590"/>
            <a:ext cx="2789354" cy="2825313"/>
          </a:xfrm>
          <a:custGeom>
            <a:avLst/>
            <a:gdLst/>
            <a:ahLst/>
            <a:cxnLst/>
            <a:rect r="r" b="b" t="t" l="l"/>
            <a:pathLst>
              <a:path h="2825313" w="2789354">
                <a:moveTo>
                  <a:pt x="0" y="0"/>
                </a:moveTo>
                <a:lnTo>
                  <a:pt x="2789354" y="0"/>
                </a:lnTo>
                <a:lnTo>
                  <a:pt x="2789354" y="2825313"/>
                </a:lnTo>
                <a:lnTo>
                  <a:pt x="0" y="28253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7105" y="120985"/>
            <a:ext cx="2673999" cy="2401737"/>
          </a:xfrm>
          <a:custGeom>
            <a:avLst/>
            <a:gdLst/>
            <a:ahLst/>
            <a:cxnLst/>
            <a:rect r="r" b="b" t="t" l="l"/>
            <a:pathLst>
              <a:path h="2401737" w="2673999">
                <a:moveTo>
                  <a:pt x="0" y="0"/>
                </a:moveTo>
                <a:lnTo>
                  <a:pt x="2673999" y="0"/>
                </a:lnTo>
                <a:lnTo>
                  <a:pt x="2673999" y="2401737"/>
                </a:lnTo>
                <a:lnTo>
                  <a:pt x="0" y="24017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24529" y="7450590"/>
            <a:ext cx="2517891" cy="2642824"/>
          </a:xfrm>
          <a:custGeom>
            <a:avLst/>
            <a:gdLst/>
            <a:ahLst/>
            <a:cxnLst/>
            <a:rect r="r" b="b" t="t" l="l"/>
            <a:pathLst>
              <a:path h="2642824" w="2517891">
                <a:moveTo>
                  <a:pt x="0" y="0"/>
                </a:moveTo>
                <a:lnTo>
                  <a:pt x="2517891" y="0"/>
                </a:lnTo>
                <a:lnTo>
                  <a:pt x="2517891" y="2642825"/>
                </a:lnTo>
                <a:lnTo>
                  <a:pt x="0" y="2642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2196" y="2752608"/>
            <a:ext cx="14063388" cy="351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65"/>
              </a:lnSpc>
            </a:pPr>
            <a:r>
              <a:rPr lang="en-US" sz="10118" b="true">
                <a:solidFill>
                  <a:srgbClr val="13297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Design and Methodology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352734" y="8555735"/>
            <a:ext cx="962252" cy="891223"/>
          </a:xfrm>
          <a:custGeom>
            <a:avLst/>
            <a:gdLst/>
            <a:ahLst/>
            <a:cxnLst/>
            <a:rect r="r" b="b" t="t" l="l"/>
            <a:pathLst>
              <a:path h="891223" w="962252">
                <a:moveTo>
                  <a:pt x="0" y="0"/>
                </a:moveTo>
                <a:lnTo>
                  <a:pt x="962253" y="0"/>
                </a:lnTo>
                <a:lnTo>
                  <a:pt x="962253" y="891222"/>
                </a:lnTo>
                <a:lnTo>
                  <a:pt x="0" y="8912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DAGW_NgRBxM</dc:identifier>
  <dcterms:modified xsi:type="dcterms:W3CDTF">2011-08-01T06:04:30Z</dcterms:modified>
  <cp:revision>1</cp:revision>
  <dc:title>FYP Presentation</dc:title>
</cp:coreProperties>
</file>